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91" r:id="rId3"/>
    <p:sldId id="257" r:id="rId4"/>
    <p:sldId id="280" r:id="rId5"/>
    <p:sldId id="287" r:id="rId6"/>
    <p:sldId id="285" r:id="rId7"/>
    <p:sldId id="290" r:id="rId8"/>
    <p:sldId id="259" r:id="rId9"/>
    <p:sldId id="263" r:id="rId10"/>
    <p:sldId id="289" r:id="rId11"/>
    <p:sldId id="275" r:id="rId12"/>
    <p:sldId id="261" r:id="rId13"/>
    <p:sldId id="288" r:id="rId14"/>
    <p:sldId id="258" r:id="rId15"/>
    <p:sldId id="260" r:id="rId16"/>
    <p:sldId id="271" r:id="rId17"/>
    <p:sldId id="292" r:id="rId18"/>
    <p:sldId id="293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AD9"/>
    <a:srgbClr val="FDFDFD"/>
    <a:srgbClr val="91919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94472" autoAdjust="0"/>
  </p:normalViewPr>
  <p:slideViewPr>
    <p:cSldViewPr snapToGrid="0" showGuides="1">
      <p:cViewPr varScale="1">
        <p:scale>
          <a:sx n="81" d="100"/>
          <a:sy n="81" d="100"/>
        </p:scale>
        <p:origin x="61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0D2FD-8BC8-46E7-8BCA-149B0CA632C7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59B7F-59E0-477F-9CB0-198C93CBE1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41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59B7F-59E0-477F-9CB0-198C93CBE1C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188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59B7F-59E0-477F-9CB0-198C93CBE1C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399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59B7F-59E0-477F-9CB0-198C93CBE1C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873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59B7F-59E0-477F-9CB0-198C93CBE1C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906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59B7F-59E0-477F-9CB0-198C93CBE1C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350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59B7F-59E0-477F-9CB0-198C93CBE1C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536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E188-6C95-4458-A2C2-431E100AB8FD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07564-0FD8-43A0-92FF-B0C1378B07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09227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E188-6C95-4458-A2C2-431E100AB8FD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07564-0FD8-43A0-92FF-B0C1378B07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14731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E188-6C95-4458-A2C2-431E100AB8FD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07564-0FD8-43A0-92FF-B0C1378B07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54547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536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659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684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216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932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033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207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30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E188-6C95-4458-A2C2-431E100AB8FD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07564-0FD8-43A0-92FF-B0C1378B07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2412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192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200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884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E188-6C95-4458-A2C2-431E100AB8FD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07564-0FD8-43A0-92FF-B0C1378B07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2471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E188-6C95-4458-A2C2-431E100AB8FD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07564-0FD8-43A0-92FF-B0C1378B07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69243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E188-6C95-4458-A2C2-431E100AB8FD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07564-0FD8-43A0-92FF-B0C1378B07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91672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E188-6C95-4458-A2C2-431E100AB8FD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07564-0FD8-43A0-92FF-B0C1378B07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43739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E188-6C95-4458-A2C2-431E100AB8FD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07564-0FD8-43A0-92FF-B0C1378B07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1741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E188-6C95-4458-A2C2-431E100AB8FD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07564-0FD8-43A0-92FF-B0C1378B07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98656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E188-6C95-4458-A2C2-431E100AB8FD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07564-0FD8-43A0-92FF-B0C1378B07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1113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7E188-6C95-4458-A2C2-431E100AB8FD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07564-0FD8-43A0-92FF-B0C1378B07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63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42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156" y="1045299"/>
            <a:ext cx="2288275" cy="553811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8596" y="1040805"/>
            <a:ext cx="715261" cy="3279147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11153558" y="893846"/>
            <a:ext cx="956250" cy="5964154"/>
            <a:chOff x="10774326" y="0"/>
            <a:chExt cx="956250" cy="5964154"/>
          </a:xfrm>
        </p:grpSpPr>
        <p:cxnSp>
          <p:nvCxnSpPr>
            <p:cNvPr id="40" name="直接连接符 39"/>
            <p:cNvCxnSpPr/>
            <p:nvPr/>
          </p:nvCxnSpPr>
          <p:spPr>
            <a:xfrm flipH="1">
              <a:off x="11331615" y="0"/>
              <a:ext cx="0" cy="3009418"/>
            </a:xfrm>
            <a:prstGeom prst="line">
              <a:avLst/>
            </a:prstGeom>
            <a:ln w="349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椭圆 40"/>
            <p:cNvSpPr/>
            <p:nvPr/>
          </p:nvSpPr>
          <p:spPr>
            <a:xfrm>
              <a:off x="11123270" y="3012311"/>
              <a:ext cx="416689" cy="416689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2" name="直接连接符 41"/>
            <p:cNvCxnSpPr/>
            <p:nvPr/>
          </p:nvCxnSpPr>
          <p:spPr>
            <a:xfrm flipH="1">
              <a:off x="11331615" y="3426106"/>
              <a:ext cx="0" cy="2538048"/>
            </a:xfrm>
            <a:prstGeom prst="line">
              <a:avLst/>
            </a:prstGeom>
            <a:ln w="349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774326" y="3903265"/>
              <a:ext cx="956250" cy="765000"/>
            </a:xfrm>
            <a:prstGeom prst="rect">
              <a:avLst/>
            </a:prstGeom>
          </p:spPr>
        </p:pic>
      </p:grpSp>
      <p:grpSp>
        <p:nvGrpSpPr>
          <p:cNvPr id="59" name="组合 58"/>
          <p:cNvGrpSpPr/>
          <p:nvPr/>
        </p:nvGrpSpPr>
        <p:grpSpPr>
          <a:xfrm>
            <a:off x="5292629" y="2613732"/>
            <a:ext cx="1478995" cy="1579076"/>
            <a:chOff x="5474731" y="3467739"/>
            <a:chExt cx="1478995" cy="1579076"/>
          </a:xfrm>
        </p:grpSpPr>
        <p:sp>
          <p:nvSpPr>
            <p:cNvPr id="24" name="文本框 23"/>
            <p:cNvSpPr txBox="1"/>
            <p:nvPr/>
          </p:nvSpPr>
          <p:spPr>
            <a:xfrm>
              <a:off x="5474731" y="3467739"/>
              <a:ext cx="1015663" cy="9239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endParaRPr lang="zh-CN" altLang="en-US" sz="5400" b="1" spc="1000" dirty="0">
                <a:latin typeface="迷你简姚体" panose="03000509000000000000" pitchFamily="65" charset="-122"/>
                <a:ea typeface="迷你简姚体" panose="03000509000000000000" pitchFamily="65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6454594" y="3589597"/>
              <a:ext cx="499132" cy="145721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8" name="矩形 87"/>
          <p:cNvSpPr/>
          <p:nvPr/>
        </p:nvSpPr>
        <p:spPr>
          <a:xfrm>
            <a:off x="0" y="-1"/>
            <a:ext cx="12192000" cy="10424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9" name="Jamie Foxx - Fly Lo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74634" y="1908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7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:p15="http://schemas.microsoft.com/office/powerpoint/2012/main"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afterEffect">
                                  <p:childTnLst>
                                    <p:cmd type="call" cmd="playFrom(0.0)">
                                      <p:cBhvr>
                                        <p:cTn id="7" dur="159085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59085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60085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61335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162335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794874" y="0"/>
            <a:ext cx="956250" cy="6858000"/>
            <a:chOff x="10794874" y="0"/>
            <a:chExt cx="956250" cy="6858000"/>
          </a:xfrm>
        </p:grpSpPr>
        <p:cxnSp>
          <p:nvCxnSpPr>
            <p:cNvPr id="5" name="直接连接符 4"/>
            <p:cNvCxnSpPr/>
            <p:nvPr/>
          </p:nvCxnSpPr>
          <p:spPr>
            <a:xfrm flipH="1">
              <a:off x="11331615" y="0"/>
              <a:ext cx="0" cy="3009418"/>
            </a:xfrm>
            <a:prstGeom prst="line">
              <a:avLst/>
            </a:prstGeom>
            <a:ln w="349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椭圆 6"/>
            <p:cNvSpPr/>
            <p:nvPr/>
          </p:nvSpPr>
          <p:spPr>
            <a:xfrm>
              <a:off x="11123270" y="3012311"/>
              <a:ext cx="416689" cy="416689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/>
            <p:cNvCxnSpPr/>
            <p:nvPr/>
          </p:nvCxnSpPr>
          <p:spPr>
            <a:xfrm flipH="1">
              <a:off x="11331615" y="3426106"/>
              <a:ext cx="0" cy="3431894"/>
            </a:xfrm>
            <a:prstGeom prst="line">
              <a:avLst/>
            </a:prstGeom>
            <a:ln w="349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0794874" y="4843616"/>
              <a:ext cx="956250" cy="765000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7993614" y="1618902"/>
            <a:ext cx="738664" cy="378565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mtClean="0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我们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正在找一群比小李还没节操的</a:t>
            </a:r>
            <a:r>
              <a:rPr lang="zh-CN" altLang="en-US" smtClean="0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人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679880" y="1618902"/>
            <a:ext cx="738664" cy="286232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这是全国最没节操的公众</a:t>
            </a:r>
            <a:r>
              <a:rPr lang="zh-CN" altLang="en-US" smtClean="0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号</a:t>
            </a:r>
            <a:endParaRPr lang="zh-CN" altLang="en-US">
              <a:solidFill>
                <a:schemeClr val="bg2">
                  <a:lumMod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307352" y="1618902"/>
            <a:ext cx="738664" cy="355481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mtClean="0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打造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一个全国最惨不忍睹的公众</a:t>
            </a:r>
            <a:r>
              <a:rPr lang="zh-CN" altLang="en-US" smtClean="0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号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621090" y="1618902"/>
            <a:ext cx="738664" cy="124649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mtClean="0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散播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污</a:t>
            </a:r>
            <a:r>
              <a:rPr lang="zh-CN" altLang="en-US" smtClean="0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能量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934828" y="1618902"/>
            <a:ext cx="738664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mtClean="0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制造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病毒</a:t>
            </a:r>
            <a:r>
              <a:rPr lang="zh-CN" altLang="en-US" smtClean="0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视频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248566" y="1618902"/>
            <a:ext cx="738664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mtClean="0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传播虚情假意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455467" y="1624761"/>
            <a:ext cx="738664" cy="19389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mtClean="0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让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污术塞满地球</a:t>
            </a:r>
            <a:r>
              <a:rPr lang="zh-CN" altLang="en-US" smtClean="0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！</a:t>
            </a:r>
            <a:endParaRPr lang="zh-CN" altLang="en-US">
              <a:solidFill>
                <a:schemeClr val="bg2">
                  <a:lumMod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562304" y="1618902"/>
            <a:ext cx="738664" cy="274690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mtClean="0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对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PPT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技巧进行野战式</a:t>
            </a:r>
            <a:r>
              <a:rPr lang="zh-CN" altLang="en-US" smtClean="0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指导</a:t>
            </a: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3876042" y="1618902"/>
            <a:ext cx="738664" cy="286232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mtClean="0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对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潮流广告进行野鸡式</a:t>
            </a:r>
            <a:r>
              <a:rPr lang="zh-CN" altLang="en-US" smtClean="0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播报</a:t>
            </a:r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3189780" y="1618902"/>
            <a:ext cx="738664" cy="263149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mtClean="0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毁灭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你的人生观、</a:t>
            </a:r>
            <a:r>
              <a:rPr lang="zh-CN" altLang="en-US" smtClean="0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价值观</a:t>
            </a:r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762848" y="1624761"/>
            <a:ext cx="738664" cy="19389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mtClean="0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让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鸡汤无地自容</a:t>
            </a:r>
            <a:r>
              <a:rPr lang="zh-CN" altLang="en-US" smtClean="0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！</a:t>
            </a:r>
            <a:endParaRPr lang="zh-CN" altLang="en-US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063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:p15="http://schemas.microsoft.com/office/powerpoint/2012/main"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1" nodeType="after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grpId="2" nodeType="after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5750"/>
                            </p:stCondLst>
                            <p:childTnLst>
                              <p:par>
                                <p:cTn id="21" presetID="22" presetClass="entr" presetSubtype="1" fill="hold" grpId="3" nodeType="after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1" fill="hold" grpId="4" nodeType="after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9250"/>
                            </p:stCondLst>
                            <p:childTnLst>
                              <p:par>
                                <p:cTn id="29" presetID="22" presetClass="entr" presetSubtype="1" fill="hold" grpId="5" nodeType="afterEffect"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22" presetClass="entr" presetSubtype="1" fill="hold" grpId="7" nodeType="afterEffect"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withGroup">
                            <p:stCondLst>
                              <p:cond delay="12750"/>
                            </p:stCondLst>
                            <p:childTnLst>
                              <p:par>
                                <p:cTn id="37" presetID="22" presetClass="entr" presetSubtype="1" fill="hold" grpId="8" nodeType="after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withGroup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22" presetClass="entr" presetSubtype="1" fill="hold" grpId="9" nodeType="afterEffect"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withGroup">
                            <p:stCondLst>
                              <p:cond delay="16250"/>
                            </p:stCondLst>
                            <p:childTnLst>
                              <p:par>
                                <p:cTn id="45" presetID="22" presetClass="entr" presetSubtype="1" fill="hold" grpId="6" nodeType="after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withGroup">
                            <p:stCondLst>
                              <p:cond delay="17750"/>
                            </p:stCondLst>
                            <p:childTnLst>
                              <p:par>
                                <p:cTn id="49" presetID="22" presetClass="entr" presetSubtype="1" fill="hold" grpId="10" nodeType="afterEffect"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1"/>
      <p:bldP spid="10" grpId="2"/>
      <p:bldP spid="13" grpId="3"/>
      <p:bldP spid="14" grpId="4"/>
      <p:bldP spid="15" grpId="5"/>
      <p:bldP spid="16" grpId="6"/>
      <p:bldP spid="17" grpId="7"/>
      <p:bldP spid="18" grpId="8"/>
      <p:bldP spid="19" grpId="9"/>
      <p:bldP spid="20" grpId="1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65220" flipH="1">
            <a:off x="3615630" y="1335748"/>
            <a:ext cx="848314" cy="95530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1923104" y="-819042"/>
            <a:ext cx="3846207" cy="8162009"/>
            <a:chOff x="-1923104" y="-819042"/>
            <a:chExt cx="3846207" cy="816200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923104" y="-819042"/>
              <a:ext cx="3846207" cy="816200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07776" y="3822539"/>
              <a:ext cx="1430408" cy="1321769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4495551" y="3499373"/>
            <a:ext cx="6029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mtClean="0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你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要做的除了技巧详解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,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还要将荷尔蒙巧妙</a:t>
            </a:r>
            <a:r>
              <a:rPr lang="zh-CN" altLang="en-US" smtClean="0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安放  </a:t>
            </a:r>
            <a:r>
              <a:rPr lang="en-US" altLang="zh-CN" sz="900" smtClean="0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●     </a:t>
            </a:r>
            <a:r>
              <a:rPr lang="en-US" altLang="zh-CN" sz="900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●     ● </a:t>
            </a:r>
            <a:endParaRPr lang="zh-CN" altLang="en-US" sz="900">
              <a:solidFill>
                <a:schemeClr val="bg2">
                  <a:lumMod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95551" y="2675117"/>
            <a:ext cx="6029574" cy="546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mtClean="0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这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是一个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PPT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与广告齐飞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,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槽点共污水一色的公众</a:t>
            </a:r>
            <a:r>
              <a:rPr lang="zh-CN" altLang="en-US" smtClean="0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号</a:t>
            </a:r>
            <a:endParaRPr lang="zh-CN" altLang="en-US">
              <a:solidFill>
                <a:schemeClr val="bg2">
                  <a:lumMod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656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:p15="http://schemas.microsoft.com/office/powerpoint/2012/main"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1" nodeType="after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596534" y="2707649"/>
            <a:ext cx="879319" cy="1677797"/>
            <a:chOff x="4496175" y="2707649"/>
            <a:chExt cx="879319" cy="1677797"/>
          </a:xfrm>
        </p:grpSpPr>
        <p:sp>
          <p:nvSpPr>
            <p:cNvPr id="9" name="文本框 8"/>
            <p:cNvSpPr txBox="1"/>
            <p:nvPr/>
          </p:nvSpPr>
          <p:spPr>
            <a:xfrm>
              <a:off x="4496175" y="2707649"/>
              <a:ext cx="75052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b="1" smtClean="0">
                  <a:latin typeface="迷你简姚体" panose="03000509000000000000" pitchFamily="65" charset="-122"/>
                  <a:ea typeface="迷你简姚体" panose="03000509000000000000" pitchFamily="65" charset="-122"/>
                </a:rPr>
                <a:t>肆</a:t>
              </a:r>
              <a:endParaRPr lang="zh-CN" altLang="en-US" sz="4400" b="1">
                <a:latin typeface="迷你简姚体" panose="03000509000000000000" pitchFamily="65" charset="-122"/>
                <a:ea typeface="迷你简姚体" panose="03000509000000000000" pitchFamily="65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006162" y="3477090"/>
              <a:ext cx="369332" cy="90835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200" spc="300" smtClean="0">
                  <a:latin typeface="幼圆" panose="02010509060101010101" pitchFamily="49" charset="-122"/>
                  <a:ea typeface="幼圆" panose="02010509060101010101" pitchFamily="49" charset="-122"/>
                </a:rPr>
                <a:t>添加标题</a:t>
              </a:r>
              <a:endParaRPr lang="zh-CN" altLang="en-US" sz="1200" spc="300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483" y="0"/>
            <a:ext cx="959998" cy="438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1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:p15="http://schemas.microsoft.com/office/powerpoint/2012/main"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0" presetClass="entr" presetSubtype="0" fill="hold" nodeType="afterEffect"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1016" y="5013432"/>
            <a:ext cx="1182000" cy="8070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195072"/>
            <a:ext cx="1913021" cy="292380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871083" y="1449257"/>
            <a:ext cx="3601056" cy="4864733"/>
            <a:chOff x="3871083" y="1449257"/>
            <a:chExt cx="3601056" cy="4864733"/>
          </a:xfrm>
        </p:grpSpPr>
        <p:grpSp>
          <p:nvGrpSpPr>
            <p:cNvPr id="7" name="组合 6"/>
            <p:cNvGrpSpPr/>
            <p:nvPr/>
          </p:nvGrpSpPr>
          <p:grpSpPr>
            <a:xfrm>
              <a:off x="3871083" y="1449257"/>
              <a:ext cx="3601056" cy="4638642"/>
              <a:chOff x="4255923" y="2219358"/>
              <a:chExt cx="3601056" cy="4638642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4749621" y="2219358"/>
                <a:ext cx="2595232" cy="4638642"/>
                <a:chOff x="4716570" y="2123112"/>
                <a:chExt cx="2595232" cy="4638642"/>
              </a:xfrm>
            </p:grpSpPr>
            <p:sp>
              <p:nvSpPr>
                <p:cNvPr id="17" name="圆角矩形 16"/>
                <p:cNvSpPr/>
                <p:nvPr/>
              </p:nvSpPr>
              <p:spPr>
                <a:xfrm>
                  <a:off x="5855368" y="2123112"/>
                  <a:ext cx="312882" cy="4638641"/>
                </a:xfrm>
                <a:prstGeom prst="roundRect">
                  <a:avLst>
                    <a:gd name="adj" fmla="val 30152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b="1">
                    <a:latin typeface="幼圆" panose="02010509060101010101" pitchFamily="49" charset="-122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8" name="任意多边形 17"/>
                <p:cNvSpPr/>
                <p:nvPr/>
              </p:nvSpPr>
              <p:spPr>
                <a:xfrm>
                  <a:off x="5865201" y="3008807"/>
                  <a:ext cx="1441847" cy="1429993"/>
                </a:xfrm>
                <a:custGeom>
                  <a:avLst/>
                  <a:gdLst>
                    <a:gd name="connsiteX0" fmla="*/ 296894 w 1459246"/>
                    <a:gd name="connsiteY0" fmla="*/ 0 h 1341912"/>
                    <a:gd name="connsiteX1" fmla="*/ 1459246 w 1459246"/>
                    <a:gd name="connsiteY1" fmla="*/ 0 h 1341912"/>
                    <a:gd name="connsiteX2" fmla="*/ 1459246 w 1459246"/>
                    <a:gd name="connsiteY2" fmla="*/ 118754 h 1341912"/>
                    <a:gd name="connsiteX3" fmla="*/ 312882 w 1459246"/>
                    <a:gd name="connsiteY3" fmla="*/ 118754 h 1341912"/>
                    <a:gd name="connsiteX4" fmla="*/ 312882 w 1459246"/>
                    <a:gd name="connsiteY4" fmla="*/ 178131 h 1341912"/>
                    <a:gd name="connsiteX5" fmla="*/ 312882 w 1459246"/>
                    <a:gd name="connsiteY5" fmla="*/ 1341912 h 1341912"/>
                    <a:gd name="connsiteX6" fmla="*/ 0 w 1459246"/>
                    <a:gd name="connsiteY6" fmla="*/ 1341912 h 1341912"/>
                    <a:gd name="connsiteX7" fmla="*/ 0 w 1459246"/>
                    <a:gd name="connsiteY7" fmla="*/ 296894 h 1341912"/>
                    <a:gd name="connsiteX8" fmla="*/ 296894 w 1459246"/>
                    <a:gd name="connsiteY8" fmla="*/ 0 h 1341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59246" h="1341912">
                      <a:moveTo>
                        <a:pt x="296894" y="0"/>
                      </a:moveTo>
                      <a:lnTo>
                        <a:pt x="1459246" y="0"/>
                      </a:lnTo>
                      <a:lnTo>
                        <a:pt x="1459246" y="118754"/>
                      </a:lnTo>
                      <a:lnTo>
                        <a:pt x="312882" y="118754"/>
                      </a:lnTo>
                      <a:lnTo>
                        <a:pt x="312882" y="178131"/>
                      </a:lnTo>
                      <a:lnTo>
                        <a:pt x="312882" y="1341912"/>
                      </a:lnTo>
                      <a:lnTo>
                        <a:pt x="0" y="1341912"/>
                      </a:lnTo>
                      <a:lnTo>
                        <a:pt x="0" y="296894"/>
                      </a:lnTo>
                      <a:cubicBezTo>
                        <a:pt x="0" y="132924"/>
                        <a:pt x="132924" y="0"/>
                        <a:pt x="296894" y="0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b="1">
                    <a:latin typeface="幼圆" panose="02010509060101010101" pitchFamily="49" charset="-122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9" name="任意多边形 18"/>
                <p:cNvSpPr/>
                <p:nvPr/>
              </p:nvSpPr>
              <p:spPr>
                <a:xfrm flipH="1">
                  <a:off x="4716570" y="4189159"/>
                  <a:ext cx="1459246" cy="1341912"/>
                </a:xfrm>
                <a:custGeom>
                  <a:avLst/>
                  <a:gdLst>
                    <a:gd name="connsiteX0" fmla="*/ 296894 w 1459246"/>
                    <a:gd name="connsiteY0" fmla="*/ 0 h 1341912"/>
                    <a:gd name="connsiteX1" fmla="*/ 1459246 w 1459246"/>
                    <a:gd name="connsiteY1" fmla="*/ 0 h 1341912"/>
                    <a:gd name="connsiteX2" fmla="*/ 1459246 w 1459246"/>
                    <a:gd name="connsiteY2" fmla="*/ 118754 h 1341912"/>
                    <a:gd name="connsiteX3" fmla="*/ 312882 w 1459246"/>
                    <a:gd name="connsiteY3" fmla="*/ 118754 h 1341912"/>
                    <a:gd name="connsiteX4" fmla="*/ 312882 w 1459246"/>
                    <a:gd name="connsiteY4" fmla="*/ 178131 h 1341912"/>
                    <a:gd name="connsiteX5" fmla="*/ 312882 w 1459246"/>
                    <a:gd name="connsiteY5" fmla="*/ 1341912 h 1341912"/>
                    <a:gd name="connsiteX6" fmla="*/ 0 w 1459246"/>
                    <a:gd name="connsiteY6" fmla="*/ 1341912 h 1341912"/>
                    <a:gd name="connsiteX7" fmla="*/ 0 w 1459246"/>
                    <a:gd name="connsiteY7" fmla="*/ 296894 h 1341912"/>
                    <a:gd name="connsiteX8" fmla="*/ 296894 w 1459246"/>
                    <a:gd name="connsiteY8" fmla="*/ 0 h 1341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59246" h="1341912">
                      <a:moveTo>
                        <a:pt x="296894" y="0"/>
                      </a:moveTo>
                      <a:lnTo>
                        <a:pt x="1459246" y="0"/>
                      </a:lnTo>
                      <a:lnTo>
                        <a:pt x="1459246" y="118754"/>
                      </a:lnTo>
                      <a:lnTo>
                        <a:pt x="312882" y="118754"/>
                      </a:lnTo>
                      <a:lnTo>
                        <a:pt x="312882" y="178131"/>
                      </a:lnTo>
                      <a:lnTo>
                        <a:pt x="312882" y="1341912"/>
                      </a:lnTo>
                      <a:lnTo>
                        <a:pt x="0" y="1341912"/>
                      </a:lnTo>
                      <a:lnTo>
                        <a:pt x="0" y="296894"/>
                      </a:lnTo>
                      <a:cubicBezTo>
                        <a:pt x="0" y="132924"/>
                        <a:pt x="132924" y="0"/>
                        <a:pt x="296894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b="1">
                    <a:latin typeface="幼圆" panose="02010509060101010101" pitchFamily="49" charset="-122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20" name="任意多边形 19"/>
                <p:cNvSpPr/>
                <p:nvPr/>
              </p:nvSpPr>
              <p:spPr>
                <a:xfrm>
                  <a:off x="5852556" y="5419842"/>
                  <a:ext cx="1459246" cy="1341912"/>
                </a:xfrm>
                <a:custGeom>
                  <a:avLst/>
                  <a:gdLst>
                    <a:gd name="connsiteX0" fmla="*/ 296894 w 1459246"/>
                    <a:gd name="connsiteY0" fmla="*/ 0 h 1341912"/>
                    <a:gd name="connsiteX1" fmla="*/ 1459246 w 1459246"/>
                    <a:gd name="connsiteY1" fmla="*/ 0 h 1341912"/>
                    <a:gd name="connsiteX2" fmla="*/ 1459246 w 1459246"/>
                    <a:gd name="connsiteY2" fmla="*/ 118754 h 1341912"/>
                    <a:gd name="connsiteX3" fmla="*/ 312882 w 1459246"/>
                    <a:gd name="connsiteY3" fmla="*/ 118754 h 1341912"/>
                    <a:gd name="connsiteX4" fmla="*/ 312882 w 1459246"/>
                    <a:gd name="connsiteY4" fmla="*/ 178131 h 1341912"/>
                    <a:gd name="connsiteX5" fmla="*/ 312882 w 1459246"/>
                    <a:gd name="connsiteY5" fmla="*/ 1341912 h 1341912"/>
                    <a:gd name="connsiteX6" fmla="*/ 0 w 1459246"/>
                    <a:gd name="connsiteY6" fmla="*/ 1341912 h 1341912"/>
                    <a:gd name="connsiteX7" fmla="*/ 0 w 1459246"/>
                    <a:gd name="connsiteY7" fmla="*/ 296894 h 1341912"/>
                    <a:gd name="connsiteX8" fmla="*/ 296894 w 1459246"/>
                    <a:gd name="connsiteY8" fmla="*/ 0 h 1341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59246" h="1341912">
                      <a:moveTo>
                        <a:pt x="296894" y="0"/>
                      </a:moveTo>
                      <a:lnTo>
                        <a:pt x="1459246" y="0"/>
                      </a:lnTo>
                      <a:lnTo>
                        <a:pt x="1459246" y="118754"/>
                      </a:lnTo>
                      <a:lnTo>
                        <a:pt x="312882" y="118754"/>
                      </a:lnTo>
                      <a:lnTo>
                        <a:pt x="312882" y="178131"/>
                      </a:lnTo>
                      <a:lnTo>
                        <a:pt x="312882" y="1341912"/>
                      </a:lnTo>
                      <a:lnTo>
                        <a:pt x="0" y="1341912"/>
                      </a:lnTo>
                      <a:lnTo>
                        <a:pt x="0" y="296894"/>
                      </a:lnTo>
                      <a:cubicBezTo>
                        <a:pt x="0" y="132924"/>
                        <a:pt x="132924" y="0"/>
                        <a:pt x="296894" y="0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b="1">
                    <a:latin typeface="幼圆" panose="02010509060101010101" pitchFamily="49" charset="-122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4" name="椭圆 13"/>
              <p:cNvSpPr/>
              <p:nvPr/>
            </p:nvSpPr>
            <p:spPr>
              <a:xfrm>
                <a:off x="7225553" y="3009588"/>
                <a:ext cx="609600" cy="6096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smtClean="0">
                    <a:latin typeface="幼圆" panose="02010509060101010101" pitchFamily="49" charset="-122"/>
                    <a:ea typeface="幼圆" panose="02010509060101010101" pitchFamily="49" charset="-122"/>
                  </a:rPr>
                  <a:t>A</a:t>
                </a:r>
                <a:endParaRPr lang="zh-CN" altLang="en-US" sz="2400" b="1"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7247379" y="5283279"/>
                <a:ext cx="609600" cy="6096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smtClean="0">
                    <a:latin typeface="幼圆" panose="02010509060101010101" pitchFamily="49" charset="-122"/>
                    <a:ea typeface="幼圆" panose="02010509060101010101" pitchFamily="49" charset="-122"/>
                  </a:rPr>
                  <a:t>C</a:t>
                </a:r>
                <a:endParaRPr lang="zh-CN" altLang="en-US" sz="2400" b="1"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4255923" y="4009775"/>
                <a:ext cx="609600" cy="6096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smtClean="0">
                    <a:latin typeface="幼圆" panose="02010509060101010101" pitchFamily="49" charset="-122"/>
                    <a:ea typeface="幼圆" panose="02010509060101010101" pitchFamily="49" charset="-122"/>
                  </a:rPr>
                  <a:t>B</a:t>
                </a:r>
                <a:endParaRPr lang="zh-CN" altLang="en-US" sz="2400" b="1"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8" name="圆角矩形 7"/>
            <p:cNvSpPr/>
            <p:nvPr/>
          </p:nvSpPr>
          <p:spPr>
            <a:xfrm>
              <a:off x="5499270" y="5173502"/>
              <a:ext cx="312882" cy="1140488"/>
            </a:xfrm>
            <a:prstGeom prst="roundRect">
              <a:avLst>
                <a:gd name="adj" fmla="val 30152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7920567" y="1870155"/>
            <a:ext cx="19159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pc="300" smtClean="0">
                <a:latin typeface="幼圆" panose="02010509060101010101" pitchFamily="49" charset="-122"/>
                <a:ea typeface="幼圆" panose="02010509060101010101" pitchFamily="49" charset="-122"/>
              </a:rPr>
              <a:t>添加标题</a:t>
            </a:r>
            <a:endParaRPr lang="en-US" altLang="zh-CN" spc="300" smtClean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endParaRPr lang="en-US" altLang="zh-CN" spc="300" smtClean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1200" spc="300">
                <a:latin typeface="幼圆" panose="02010509060101010101" pitchFamily="49" charset="-122"/>
                <a:ea typeface="幼圆" panose="02010509060101010101" pitchFamily="49" charset="-122"/>
              </a:rPr>
              <a:t>拒绝低俗</a:t>
            </a:r>
            <a:r>
              <a:rPr lang="en-US" altLang="zh-CN" sz="1200" spc="300">
                <a:latin typeface="幼圆" panose="02010509060101010101" pitchFamily="49" charset="-122"/>
                <a:ea typeface="幼圆" panose="02010509060101010101" pitchFamily="49" charset="-122"/>
              </a:rPr>
              <a:t>low</a:t>
            </a:r>
            <a:r>
              <a:rPr lang="zh-CN" altLang="en-US" sz="1200" spc="300">
                <a:latin typeface="幼圆" panose="02010509060101010101" pitchFamily="49" charset="-122"/>
                <a:ea typeface="幼圆" panose="02010509060101010101" pitchFamily="49" charset="-122"/>
              </a:rPr>
              <a:t>爆</a:t>
            </a:r>
          </a:p>
          <a:p>
            <a:r>
              <a:rPr lang="zh-CN" altLang="en-US" sz="1200" spc="300">
                <a:latin typeface="幼圆" panose="02010509060101010101" pitchFamily="49" charset="-122"/>
                <a:ea typeface="幼圆" panose="02010509060101010101" pitchFamily="49" charset="-122"/>
              </a:rPr>
              <a:t>创造有价值的内容</a:t>
            </a:r>
          </a:p>
          <a:p>
            <a:r>
              <a:rPr lang="zh-CN" altLang="en-US" sz="1200" spc="300">
                <a:latin typeface="幼圆" panose="02010509060101010101" pitchFamily="49" charset="-122"/>
                <a:ea typeface="幼圆" panose="02010509060101010101" pitchFamily="49" charset="-122"/>
              </a:rPr>
              <a:t>打造前所未有的</a:t>
            </a:r>
            <a:r>
              <a:rPr lang="zh-CN" altLang="en-US" sz="1200" spc="300" smtClean="0">
                <a:latin typeface="幼圆" panose="02010509060101010101" pitchFamily="49" charset="-122"/>
                <a:ea typeface="幼圆" panose="02010509060101010101" pitchFamily="49" charset="-122"/>
              </a:rPr>
              <a:t>性感</a:t>
            </a:r>
            <a:endParaRPr lang="zh-CN" altLang="en-US" sz="1200" spc="30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920567" y="4143846"/>
            <a:ext cx="19159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pc="300" smtClean="0">
                <a:latin typeface="幼圆" panose="02010509060101010101" pitchFamily="49" charset="-122"/>
                <a:ea typeface="幼圆" panose="02010509060101010101" pitchFamily="49" charset="-122"/>
              </a:rPr>
              <a:t>添加标题</a:t>
            </a:r>
            <a:endParaRPr lang="en-US" altLang="zh-CN" spc="300" smtClean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endParaRPr lang="en-US" altLang="zh-CN" spc="300" smtClean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1200" spc="300">
                <a:latin typeface="幼圆" panose="02010509060101010101" pitchFamily="49" charset="-122"/>
                <a:ea typeface="幼圆" panose="02010509060101010101" pitchFamily="49" charset="-122"/>
              </a:rPr>
              <a:t>拒绝低俗</a:t>
            </a:r>
            <a:r>
              <a:rPr lang="en-US" altLang="zh-CN" sz="1200" spc="300">
                <a:latin typeface="幼圆" panose="02010509060101010101" pitchFamily="49" charset="-122"/>
                <a:ea typeface="幼圆" panose="02010509060101010101" pitchFamily="49" charset="-122"/>
              </a:rPr>
              <a:t>low</a:t>
            </a:r>
            <a:r>
              <a:rPr lang="zh-CN" altLang="en-US" sz="1200" spc="300">
                <a:latin typeface="幼圆" panose="02010509060101010101" pitchFamily="49" charset="-122"/>
                <a:ea typeface="幼圆" panose="02010509060101010101" pitchFamily="49" charset="-122"/>
              </a:rPr>
              <a:t>爆</a:t>
            </a:r>
          </a:p>
          <a:p>
            <a:r>
              <a:rPr lang="zh-CN" altLang="en-US" sz="1200" spc="300">
                <a:latin typeface="幼圆" panose="02010509060101010101" pitchFamily="49" charset="-122"/>
                <a:ea typeface="幼圆" panose="02010509060101010101" pitchFamily="49" charset="-122"/>
              </a:rPr>
              <a:t>创造有价值的内容</a:t>
            </a:r>
          </a:p>
          <a:p>
            <a:r>
              <a:rPr lang="zh-CN" altLang="en-US" sz="1200" spc="300">
                <a:latin typeface="幼圆" panose="02010509060101010101" pitchFamily="49" charset="-122"/>
                <a:ea typeface="幼圆" panose="02010509060101010101" pitchFamily="49" charset="-122"/>
              </a:rPr>
              <a:t>打造前所未有的性感</a:t>
            </a:r>
          </a:p>
          <a:p>
            <a:endParaRPr lang="zh-CN" altLang="en-US" spc="30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56471" y="2887782"/>
            <a:ext cx="19159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pc="300" smtClean="0">
                <a:latin typeface="幼圆" panose="02010509060101010101" pitchFamily="49" charset="-122"/>
                <a:ea typeface="幼圆" panose="02010509060101010101" pitchFamily="49" charset="-122"/>
              </a:rPr>
              <a:t>添加标题</a:t>
            </a:r>
            <a:endParaRPr lang="en-US" altLang="zh-CN" spc="300" smtClean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r"/>
            <a:endParaRPr lang="en-US" altLang="zh-CN" spc="30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r"/>
            <a:r>
              <a:rPr lang="zh-CN" altLang="en-US" sz="1200" spc="300">
                <a:latin typeface="幼圆" panose="02010509060101010101" pitchFamily="49" charset="-122"/>
                <a:ea typeface="幼圆" panose="02010509060101010101" pitchFamily="49" charset="-122"/>
              </a:rPr>
              <a:t>拒绝低俗</a:t>
            </a:r>
            <a:r>
              <a:rPr lang="en-US" altLang="zh-CN" sz="1200" spc="300">
                <a:latin typeface="幼圆" panose="02010509060101010101" pitchFamily="49" charset="-122"/>
                <a:ea typeface="幼圆" panose="02010509060101010101" pitchFamily="49" charset="-122"/>
              </a:rPr>
              <a:t>low</a:t>
            </a:r>
            <a:r>
              <a:rPr lang="zh-CN" altLang="en-US" sz="1200" spc="300">
                <a:latin typeface="幼圆" panose="02010509060101010101" pitchFamily="49" charset="-122"/>
                <a:ea typeface="幼圆" panose="02010509060101010101" pitchFamily="49" charset="-122"/>
              </a:rPr>
              <a:t>爆</a:t>
            </a:r>
          </a:p>
          <a:p>
            <a:pPr algn="r"/>
            <a:r>
              <a:rPr lang="zh-CN" altLang="en-US" sz="1200" spc="300">
                <a:latin typeface="幼圆" panose="02010509060101010101" pitchFamily="49" charset="-122"/>
                <a:ea typeface="幼圆" panose="02010509060101010101" pitchFamily="49" charset="-122"/>
              </a:rPr>
              <a:t>创造有价值的内容</a:t>
            </a:r>
          </a:p>
          <a:p>
            <a:pPr algn="r"/>
            <a:r>
              <a:rPr lang="zh-CN" altLang="en-US" sz="1200" spc="300">
                <a:latin typeface="幼圆" panose="02010509060101010101" pitchFamily="49" charset="-122"/>
                <a:ea typeface="幼圆" panose="02010509060101010101" pitchFamily="49" charset="-122"/>
              </a:rPr>
              <a:t>打造前所未有的性感</a:t>
            </a:r>
          </a:p>
          <a:p>
            <a:pPr algn="r"/>
            <a:endParaRPr lang="zh-CN" altLang="en-US" spc="30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912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:p15="http://schemas.microsoft.com/office/powerpoint/2012/main"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nodeType="clickEffect">
                                  <p:childTnLst>
                                    <p:animMotion origin="layout" path="M 0.09114 0.1176 L 0.09114 0.11783 C 0.08411 0.09885 0.08776 0.10788 0.08034 0.09028 C 0.07982 0.08843 0.0793 0.08774 0.07877 0.08658 C 0.07292 0.0757 0.07604 0.08172 0.07018 0.06783 C 0.0694 0.06598 0.06823 0.06459 0.06784 0.0625 C 0.06732 0.06065 0.06706 0.0588 0.0664 0.05718 C 0.06549 0.05533 0.06393 0.05463 0.06302 0.05301 C 0.05677 0.04213 0.06276 0.04838 0.05716 0.04329 C 0.05677 0.04167 0.05677 0.03936 0.05573 0.0382 C 0.05286 0.0338 0.05156 0.03542 0.04857 0.03635 C 0.04713 0.04306 0.04713 0.04422 0.04375 0.04977 C 0.04232 0.05255 0.04023 0.0544 0.03867 0.05672 C 0.03711 0.05903 0.03594 0.06158 0.03437 0.06389 C 0.03177 0.06783 0.02864 0.07061 0.02617 0.07524 C 0.02305 0.08102 0.02161 0.08357 0.01784 0.08774 C 0.01614 0.08982 0.01445 0.09028 0.01276 0.09144 C 0.01146 0.09283 0.01015 0.09422 0.00872 0.09538 C 0.00716 0.09676 0.00547 0.09746 0.0039 0.09908 C 0.00195 0.10116 0.00052 0.10371 -0.0013 0.10625 C -0.00287 0.10348 -0.00469 0.10116 -0.00612 0.09815 C -0.00925 0.0919 -0.00638 0.09445 -0.00807 0.0875 C -0.00873 0.08588 -0.00964 0.08426 -0.01042 0.08241 C -0.01068 0.0794 -0.00912 0.07408 -0.01068 0.07408 C -0.01328 0.07408 -0.01693 0.08241 -0.01693 0.08264 C -0.01745 0.0838 -0.01771 0.08565 -0.01823 0.08704 C -0.01875 0.0882 -0.01966 0.08866 -0.02018 0.08982 C -0.02266 0.09375 -0.0224 0.09375 -0.02383 0.09862 C -0.02461 0.09676 -0.02539 0.09514 -0.02617 0.09306 C -0.02774 0.08866 -0.02708 0.08403 -0.02982 0.09283 C -0.02995 0.09329 -0.02995 0.09445 -0.03008 0.09538 L -0.03008 0.09561 L -0.03008 0.09538" pathEditMode="relative" rAng="480000" ptsTypes="AAAAAAAAAAAAAAAAAAAAAAAAAAAAAAAAA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4" y="-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1" fill="hold" grpId="2" nodeType="after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withGroup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1" fill="hold" grpId="1" nodeType="after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1"/>
      <p:bldP spid="12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6412375"/>
            <a:ext cx="12192000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381965" y="6412375"/>
            <a:ext cx="567159" cy="4456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1100122" y="6412375"/>
            <a:ext cx="567159" cy="4456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898115" y="5568097"/>
            <a:ext cx="687684" cy="896979"/>
          </a:xfrm>
          <a:prstGeom prst="rect">
            <a:avLst/>
          </a:prstGeom>
        </p:spPr>
      </p:pic>
      <p:grpSp>
        <p:nvGrpSpPr>
          <p:cNvPr id="269" name="Group 164"/>
          <p:cNvGrpSpPr/>
          <p:nvPr/>
        </p:nvGrpSpPr>
        <p:grpSpPr>
          <a:xfrm rot="-8100000">
            <a:off x="2790858" y="4395191"/>
            <a:ext cx="2532063" cy="2879725"/>
            <a:chOff x="4014" y="1434"/>
            <a:chExt cx="1040" cy="1183"/>
          </a:xfrm>
        </p:grpSpPr>
        <p:sp>
          <p:nvSpPr>
            <p:cNvPr id="270" name="Freeform 165"/>
            <p:cNvSpPr/>
            <p:nvPr/>
          </p:nvSpPr>
          <p:spPr bwMode="auto">
            <a:xfrm>
              <a:off x="4014" y="1434"/>
              <a:ext cx="1040" cy="1183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D9D9D9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0">
                  <a:solidFill>
                    <a:srgbClr val="EEEEEE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1" name="Freeform 166"/>
            <p:cNvSpPr/>
            <p:nvPr/>
          </p:nvSpPr>
          <p:spPr bwMode="auto">
            <a:xfrm>
              <a:off x="4182" y="1729"/>
              <a:ext cx="721" cy="821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D7D7D7">
                <a:alpha val="38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2" name="Freeform 167"/>
            <p:cNvSpPr/>
            <p:nvPr/>
          </p:nvSpPr>
          <p:spPr bwMode="auto">
            <a:xfrm rot="10800000">
              <a:off x="4304" y="1969"/>
              <a:ext cx="479" cy="545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73" name="Group 160"/>
          <p:cNvGrpSpPr/>
          <p:nvPr/>
        </p:nvGrpSpPr>
        <p:grpSpPr>
          <a:xfrm rot="2700000">
            <a:off x="6650070" y="3487141"/>
            <a:ext cx="2532063" cy="2879725"/>
            <a:chOff x="4014" y="1434"/>
            <a:chExt cx="1040" cy="1183"/>
          </a:xfrm>
        </p:grpSpPr>
        <p:sp>
          <p:nvSpPr>
            <p:cNvPr id="274" name="Freeform 161"/>
            <p:cNvSpPr/>
            <p:nvPr/>
          </p:nvSpPr>
          <p:spPr bwMode="auto">
            <a:xfrm>
              <a:off x="4014" y="1434"/>
              <a:ext cx="1040" cy="1183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D9D9D9">
                <a:alpha val="33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0">
                  <a:solidFill>
                    <a:srgbClr val="EEEEEE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5" name="Freeform 162"/>
            <p:cNvSpPr/>
            <p:nvPr/>
          </p:nvSpPr>
          <p:spPr bwMode="auto">
            <a:xfrm>
              <a:off x="4182" y="1729"/>
              <a:ext cx="721" cy="821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D7D7D7">
                <a:alpha val="33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6" name="Freeform 163"/>
            <p:cNvSpPr/>
            <p:nvPr/>
          </p:nvSpPr>
          <p:spPr bwMode="auto">
            <a:xfrm rot="10800000">
              <a:off x="4304" y="1969"/>
              <a:ext cx="479" cy="545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FFFFFF">
                <a:alpha val="33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77" name="Group 68"/>
          <p:cNvGrpSpPr/>
          <p:nvPr/>
        </p:nvGrpSpPr>
        <p:grpSpPr>
          <a:xfrm>
            <a:off x="6649277" y="2479872"/>
            <a:ext cx="1012825" cy="1152525"/>
            <a:chOff x="4014" y="1434"/>
            <a:chExt cx="1040" cy="1183"/>
          </a:xfrm>
        </p:grpSpPr>
        <p:sp>
          <p:nvSpPr>
            <p:cNvPr id="278" name="Freeform 69"/>
            <p:cNvSpPr/>
            <p:nvPr/>
          </p:nvSpPr>
          <p:spPr bwMode="auto">
            <a:xfrm>
              <a:off x="4014" y="1434"/>
              <a:ext cx="1040" cy="1183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D9D9D9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0">
                  <a:solidFill>
                    <a:srgbClr val="EEEEEE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9" name="Freeform 70"/>
            <p:cNvSpPr/>
            <p:nvPr/>
          </p:nvSpPr>
          <p:spPr bwMode="auto">
            <a:xfrm>
              <a:off x="4182" y="1729"/>
              <a:ext cx="721" cy="821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D7D7D7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0" name="Freeform 71"/>
            <p:cNvSpPr/>
            <p:nvPr/>
          </p:nvSpPr>
          <p:spPr bwMode="auto">
            <a:xfrm rot="10800000">
              <a:off x="4304" y="1969"/>
              <a:ext cx="479" cy="545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81" name="Group 64"/>
          <p:cNvGrpSpPr/>
          <p:nvPr/>
        </p:nvGrpSpPr>
        <p:grpSpPr>
          <a:xfrm rot="2700000">
            <a:off x="5875371" y="1023341"/>
            <a:ext cx="1306512" cy="1485900"/>
            <a:chOff x="4014" y="1434"/>
            <a:chExt cx="1040" cy="1183"/>
          </a:xfrm>
        </p:grpSpPr>
        <p:sp>
          <p:nvSpPr>
            <p:cNvPr id="282" name="Freeform 65"/>
            <p:cNvSpPr/>
            <p:nvPr/>
          </p:nvSpPr>
          <p:spPr bwMode="auto">
            <a:xfrm>
              <a:off x="4014" y="1434"/>
              <a:ext cx="1040" cy="1183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D9D9D9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0">
                  <a:solidFill>
                    <a:srgbClr val="EEEEEE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3" name="Freeform 66"/>
            <p:cNvSpPr/>
            <p:nvPr/>
          </p:nvSpPr>
          <p:spPr bwMode="auto">
            <a:xfrm>
              <a:off x="4182" y="1729"/>
              <a:ext cx="721" cy="821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D7D7D7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4" name="Freeform 67"/>
            <p:cNvSpPr/>
            <p:nvPr/>
          </p:nvSpPr>
          <p:spPr bwMode="auto">
            <a:xfrm rot="10800000">
              <a:off x="4304" y="1969"/>
              <a:ext cx="479" cy="545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85" name="Group 56"/>
          <p:cNvGrpSpPr/>
          <p:nvPr/>
        </p:nvGrpSpPr>
        <p:grpSpPr>
          <a:xfrm rot="-2700000">
            <a:off x="3214114" y="-209964"/>
            <a:ext cx="2532062" cy="2879726"/>
            <a:chOff x="4014" y="1434"/>
            <a:chExt cx="1040" cy="1183"/>
          </a:xfrm>
        </p:grpSpPr>
        <p:sp>
          <p:nvSpPr>
            <p:cNvPr id="286" name="Freeform 57"/>
            <p:cNvSpPr/>
            <p:nvPr/>
          </p:nvSpPr>
          <p:spPr bwMode="auto">
            <a:xfrm>
              <a:off x="4014" y="1434"/>
              <a:ext cx="1040" cy="1183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D9D9D9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0">
                  <a:solidFill>
                    <a:srgbClr val="EEEEEE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7" name="Freeform 58"/>
            <p:cNvSpPr/>
            <p:nvPr/>
          </p:nvSpPr>
          <p:spPr bwMode="auto">
            <a:xfrm>
              <a:off x="4182" y="1729"/>
              <a:ext cx="721" cy="821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D7D7D7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8" name="Freeform 59"/>
            <p:cNvSpPr/>
            <p:nvPr/>
          </p:nvSpPr>
          <p:spPr bwMode="auto">
            <a:xfrm rot="10800000">
              <a:off x="4304" y="1969"/>
              <a:ext cx="479" cy="545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89" name="Group 14"/>
          <p:cNvGrpSpPr/>
          <p:nvPr/>
        </p:nvGrpSpPr>
        <p:grpSpPr>
          <a:xfrm>
            <a:off x="5209414" y="1400372"/>
            <a:ext cx="1265238" cy="1439863"/>
            <a:chOff x="2681" y="1761"/>
            <a:chExt cx="1040" cy="1183"/>
          </a:xfrm>
        </p:grpSpPr>
        <p:sp>
          <p:nvSpPr>
            <p:cNvPr id="290" name="Freeform 11" descr="浅色下对角线"/>
            <p:cNvSpPr/>
            <p:nvPr/>
          </p:nvSpPr>
          <p:spPr bwMode="auto">
            <a:xfrm>
              <a:off x="2681" y="1761"/>
              <a:ext cx="1040" cy="1183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pattFill prst="ltDnDiag">
              <a:fgClr>
                <a:srgbClr val="3A3A3A">
                  <a:alpha val="60001"/>
                </a:srgbClr>
              </a:fgClr>
              <a:bgClr>
                <a:schemeClr val="bg2">
                  <a:alpha val="34000"/>
                </a:schemeClr>
              </a:bgClr>
            </a:pattFill>
            <a:ln w="101600">
              <a:solidFill>
                <a:srgbClr val="E6E6E6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1" name="Freeform 12" descr="浅色上对角线"/>
            <p:cNvSpPr/>
            <p:nvPr/>
          </p:nvSpPr>
          <p:spPr bwMode="auto">
            <a:xfrm>
              <a:off x="2849" y="2056"/>
              <a:ext cx="721" cy="821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92" name="Group 20"/>
          <p:cNvGrpSpPr/>
          <p:nvPr/>
        </p:nvGrpSpPr>
        <p:grpSpPr>
          <a:xfrm rot="-2700000">
            <a:off x="4633152" y="2768797"/>
            <a:ext cx="949325" cy="1081088"/>
            <a:chOff x="2681" y="1761"/>
            <a:chExt cx="1040" cy="1183"/>
          </a:xfrm>
        </p:grpSpPr>
        <p:sp>
          <p:nvSpPr>
            <p:cNvPr id="293" name="Freeform 21" descr="浅色下对角线"/>
            <p:cNvSpPr/>
            <p:nvPr/>
          </p:nvSpPr>
          <p:spPr bwMode="auto">
            <a:xfrm>
              <a:off x="2681" y="1761"/>
              <a:ext cx="1040" cy="1183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pattFill prst="ltDnDiag">
              <a:fgClr>
                <a:srgbClr val="3A3A3A">
                  <a:alpha val="34000"/>
                </a:srgbClr>
              </a:fgClr>
              <a:bgClr>
                <a:schemeClr val="bg2">
                  <a:alpha val="34000"/>
                </a:schemeClr>
              </a:bgClr>
            </a:pattFill>
            <a:ln w="63500">
              <a:solidFill>
                <a:srgbClr val="E6E6E6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4" name="Freeform 22" descr="浅色上对角线"/>
            <p:cNvSpPr/>
            <p:nvPr/>
          </p:nvSpPr>
          <p:spPr bwMode="auto">
            <a:xfrm>
              <a:off x="2849" y="2056"/>
              <a:ext cx="721" cy="821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pattFill prst="ltUpDiag">
              <a:fgClr>
                <a:srgbClr val="D1D1D1">
                  <a:alpha val="66000"/>
                </a:srgbClr>
              </a:fgClr>
              <a:bgClr>
                <a:schemeClr val="bg1">
                  <a:alpha val="66000"/>
                </a:schemeClr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5" name="Freeform 23"/>
            <p:cNvSpPr/>
            <p:nvPr/>
          </p:nvSpPr>
          <p:spPr bwMode="auto">
            <a:xfrm rot="10800000">
              <a:off x="2971" y="2296"/>
              <a:ext cx="479" cy="545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333333">
                <a:alpha val="82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96" name="Group 24"/>
          <p:cNvGrpSpPr/>
          <p:nvPr/>
        </p:nvGrpSpPr>
        <p:grpSpPr>
          <a:xfrm rot="2700000">
            <a:off x="6053964" y="2859285"/>
            <a:ext cx="758825" cy="863600"/>
            <a:chOff x="2681" y="1761"/>
            <a:chExt cx="1040" cy="1183"/>
          </a:xfrm>
        </p:grpSpPr>
        <p:sp>
          <p:nvSpPr>
            <p:cNvPr id="297" name="Freeform 25" descr="浅色下对角线"/>
            <p:cNvSpPr/>
            <p:nvPr/>
          </p:nvSpPr>
          <p:spPr bwMode="auto">
            <a:xfrm>
              <a:off x="2681" y="1761"/>
              <a:ext cx="1040" cy="1183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pattFill prst="ltDnDiag">
              <a:fgClr>
                <a:srgbClr val="3A3A3A">
                  <a:alpha val="34000"/>
                </a:srgbClr>
              </a:fgClr>
              <a:bgClr>
                <a:schemeClr val="bg2">
                  <a:alpha val="34000"/>
                </a:schemeClr>
              </a:bgClr>
            </a:pattFill>
            <a:ln w="50800">
              <a:solidFill>
                <a:srgbClr val="E6E6E6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8" name="Freeform 26" descr="浅色上对角线"/>
            <p:cNvSpPr/>
            <p:nvPr/>
          </p:nvSpPr>
          <p:spPr bwMode="auto">
            <a:xfrm>
              <a:off x="2849" y="2056"/>
              <a:ext cx="721" cy="821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pattFill prst="ltUpDiag">
              <a:fgClr>
                <a:srgbClr val="D1D1D1">
                  <a:alpha val="66000"/>
                </a:srgbClr>
              </a:fgClr>
              <a:bgClr>
                <a:schemeClr val="bg1">
                  <a:alpha val="66000"/>
                </a:schemeClr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9" name="Freeform 27"/>
            <p:cNvSpPr/>
            <p:nvPr/>
          </p:nvSpPr>
          <p:spPr bwMode="auto">
            <a:xfrm rot="10800000">
              <a:off x="2971" y="2296"/>
              <a:ext cx="479" cy="545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333333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0" name="Group 28"/>
          <p:cNvGrpSpPr/>
          <p:nvPr/>
        </p:nvGrpSpPr>
        <p:grpSpPr>
          <a:xfrm rot="35100000">
            <a:off x="5312601" y="3889573"/>
            <a:ext cx="455613" cy="519112"/>
            <a:chOff x="2681" y="1761"/>
            <a:chExt cx="1040" cy="1183"/>
          </a:xfrm>
        </p:grpSpPr>
        <p:sp>
          <p:nvSpPr>
            <p:cNvPr id="301" name="Freeform 29" descr="浅色下对角线"/>
            <p:cNvSpPr/>
            <p:nvPr/>
          </p:nvSpPr>
          <p:spPr bwMode="auto">
            <a:xfrm>
              <a:off x="2681" y="1761"/>
              <a:ext cx="1040" cy="1183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pattFill prst="ltDnDiag">
              <a:fgClr>
                <a:srgbClr val="3A3A3A">
                  <a:alpha val="34000"/>
                </a:srgbClr>
              </a:fgClr>
              <a:bgClr>
                <a:schemeClr val="bg2">
                  <a:alpha val="34000"/>
                </a:schemeClr>
              </a:bgClr>
            </a:pattFill>
            <a:ln w="38100">
              <a:solidFill>
                <a:srgbClr val="E6E6E6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2" name="Freeform 30" descr="浅色上对角线"/>
            <p:cNvSpPr/>
            <p:nvPr/>
          </p:nvSpPr>
          <p:spPr bwMode="auto">
            <a:xfrm>
              <a:off x="2849" y="2056"/>
              <a:ext cx="721" cy="821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pattFill prst="ltUpDiag">
              <a:fgClr>
                <a:srgbClr val="D1D1D1">
                  <a:alpha val="66000"/>
                </a:srgbClr>
              </a:fgClr>
              <a:bgClr>
                <a:schemeClr val="bg1">
                  <a:alpha val="66000"/>
                </a:schemeClr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3" name="Freeform 31"/>
            <p:cNvSpPr/>
            <p:nvPr/>
          </p:nvSpPr>
          <p:spPr bwMode="auto">
            <a:xfrm rot="10800000">
              <a:off x="2971" y="2296"/>
              <a:ext cx="479" cy="545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333333">
                <a:alpha val="2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4" name="Group 32"/>
          <p:cNvGrpSpPr/>
          <p:nvPr/>
        </p:nvGrpSpPr>
        <p:grpSpPr>
          <a:xfrm>
            <a:off x="6360352" y="3848297"/>
            <a:ext cx="885825" cy="1008063"/>
            <a:chOff x="2681" y="1761"/>
            <a:chExt cx="1040" cy="1183"/>
          </a:xfrm>
        </p:grpSpPr>
        <p:sp>
          <p:nvSpPr>
            <p:cNvPr id="305" name="Freeform 33" descr="浅色下对角线"/>
            <p:cNvSpPr/>
            <p:nvPr/>
          </p:nvSpPr>
          <p:spPr bwMode="auto">
            <a:xfrm>
              <a:off x="2681" y="1761"/>
              <a:ext cx="1040" cy="1183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pattFill prst="ltDnDiag">
              <a:fgClr>
                <a:srgbClr val="3A3A3A">
                  <a:alpha val="71001"/>
                </a:srgbClr>
              </a:fgClr>
              <a:bgClr>
                <a:schemeClr val="bg2">
                  <a:alpha val="34000"/>
                </a:schemeClr>
              </a:bgClr>
            </a:pattFill>
            <a:ln w="76200">
              <a:solidFill>
                <a:srgbClr val="E6E6E6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6" name="Freeform 34" descr="浅色上对角线"/>
            <p:cNvSpPr/>
            <p:nvPr/>
          </p:nvSpPr>
          <p:spPr bwMode="auto">
            <a:xfrm>
              <a:off x="2849" y="2056"/>
              <a:ext cx="721" cy="821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pattFill prst="ltUpDiag">
              <a:fgClr>
                <a:srgbClr val="D1D1D1">
                  <a:alpha val="71001"/>
                </a:srgbClr>
              </a:fgClr>
              <a:bgClr>
                <a:schemeClr val="bg1">
                  <a:alpha val="66000"/>
                </a:schemeClr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" name="Freeform 35"/>
            <p:cNvSpPr/>
            <p:nvPr/>
          </p:nvSpPr>
          <p:spPr bwMode="auto">
            <a:xfrm rot="10800000">
              <a:off x="2971" y="2296"/>
              <a:ext cx="479" cy="545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333333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8" name="Group 36"/>
          <p:cNvGrpSpPr/>
          <p:nvPr/>
        </p:nvGrpSpPr>
        <p:grpSpPr>
          <a:xfrm>
            <a:off x="4633152" y="4208660"/>
            <a:ext cx="695325" cy="792162"/>
            <a:chOff x="2681" y="1761"/>
            <a:chExt cx="1040" cy="1183"/>
          </a:xfrm>
        </p:grpSpPr>
        <p:sp>
          <p:nvSpPr>
            <p:cNvPr id="309" name="Freeform 37" descr="浅色下对角线"/>
            <p:cNvSpPr/>
            <p:nvPr/>
          </p:nvSpPr>
          <p:spPr bwMode="auto">
            <a:xfrm>
              <a:off x="2681" y="1761"/>
              <a:ext cx="1040" cy="1183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pattFill prst="ltDnDiag">
              <a:fgClr>
                <a:srgbClr val="3A3A3A">
                  <a:alpha val="59000"/>
                </a:srgbClr>
              </a:fgClr>
              <a:bgClr>
                <a:schemeClr val="bg2">
                  <a:alpha val="34000"/>
                </a:schemeClr>
              </a:bgClr>
            </a:pattFill>
            <a:ln w="50800">
              <a:solidFill>
                <a:srgbClr val="E6E6E6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0" name="Freeform 38" descr="浅色上对角线"/>
            <p:cNvSpPr/>
            <p:nvPr/>
          </p:nvSpPr>
          <p:spPr bwMode="auto">
            <a:xfrm>
              <a:off x="2849" y="2056"/>
              <a:ext cx="721" cy="821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pattFill prst="ltUpDiag">
              <a:fgClr>
                <a:srgbClr val="D1D1D1">
                  <a:alpha val="59000"/>
                </a:srgbClr>
              </a:fgClr>
              <a:bgClr>
                <a:schemeClr val="bg1">
                  <a:alpha val="66000"/>
                </a:schemeClr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1" name="Freeform 39"/>
            <p:cNvSpPr/>
            <p:nvPr/>
          </p:nvSpPr>
          <p:spPr bwMode="auto">
            <a:xfrm rot="10800000">
              <a:off x="2971" y="2296"/>
              <a:ext cx="479" cy="545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333333">
                <a:alpha val="88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12" name="Group 40"/>
          <p:cNvGrpSpPr/>
          <p:nvPr/>
        </p:nvGrpSpPr>
        <p:grpSpPr>
          <a:xfrm>
            <a:off x="6073014" y="4711897"/>
            <a:ext cx="315913" cy="360363"/>
            <a:chOff x="2681" y="1761"/>
            <a:chExt cx="1040" cy="1183"/>
          </a:xfrm>
        </p:grpSpPr>
        <p:sp>
          <p:nvSpPr>
            <p:cNvPr id="313" name="Freeform 41" descr="浅色下对角线"/>
            <p:cNvSpPr/>
            <p:nvPr/>
          </p:nvSpPr>
          <p:spPr bwMode="auto">
            <a:xfrm>
              <a:off x="2681" y="1761"/>
              <a:ext cx="1040" cy="1183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pattFill prst="ltDnDiag">
              <a:fgClr>
                <a:srgbClr val="3A3A3A">
                  <a:alpha val="34000"/>
                </a:srgbClr>
              </a:fgClr>
              <a:bgClr>
                <a:schemeClr val="bg2">
                  <a:alpha val="34000"/>
                </a:schemeClr>
              </a:bgClr>
            </a:pattFill>
            <a:ln w="38100">
              <a:solidFill>
                <a:srgbClr val="E6E6E6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4" name="Freeform 42" descr="浅色上对角线"/>
            <p:cNvSpPr/>
            <p:nvPr/>
          </p:nvSpPr>
          <p:spPr bwMode="auto">
            <a:xfrm>
              <a:off x="2849" y="2056"/>
              <a:ext cx="721" cy="821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pattFill prst="ltUpDiag">
              <a:fgClr>
                <a:srgbClr val="D1D1D1">
                  <a:alpha val="66000"/>
                </a:srgbClr>
              </a:fgClr>
              <a:bgClr>
                <a:schemeClr val="bg1">
                  <a:alpha val="66000"/>
                </a:schemeClr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5" name="Freeform 43"/>
            <p:cNvSpPr/>
            <p:nvPr/>
          </p:nvSpPr>
          <p:spPr bwMode="auto">
            <a:xfrm rot="10800000">
              <a:off x="2971" y="2296"/>
              <a:ext cx="479" cy="545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333333">
                <a:alpha val="41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16" name="Group 44"/>
          <p:cNvGrpSpPr/>
          <p:nvPr/>
        </p:nvGrpSpPr>
        <p:grpSpPr>
          <a:xfrm>
            <a:off x="5352289" y="4784922"/>
            <a:ext cx="442913" cy="503238"/>
            <a:chOff x="2681" y="1761"/>
            <a:chExt cx="1040" cy="1183"/>
          </a:xfrm>
        </p:grpSpPr>
        <p:sp>
          <p:nvSpPr>
            <p:cNvPr id="317" name="Freeform 45" descr="浅色下对角线"/>
            <p:cNvSpPr/>
            <p:nvPr/>
          </p:nvSpPr>
          <p:spPr bwMode="auto">
            <a:xfrm>
              <a:off x="2681" y="1761"/>
              <a:ext cx="1040" cy="1183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pattFill prst="ltDnDiag">
              <a:fgClr>
                <a:srgbClr val="3A3A3A">
                  <a:alpha val="34000"/>
                </a:srgbClr>
              </a:fgClr>
              <a:bgClr>
                <a:schemeClr val="bg2">
                  <a:alpha val="34000"/>
                </a:schemeClr>
              </a:bgClr>
            </a:pattFill>
            <a:ln w="25400">
              <a:solidFill>
                <a:srgbClr val="E6E6E6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8" name="Freeform 46" descr="浅色上对角线"/>
            <p:cNvSpPr/>
            <p:nvPr/>
          </p:nvSpPr>
          <p:spPr bwMode="auto">
            <a:xfrm>
              <a:off x="2849" y="2056"/>
              <a:ext cx="721" cy="821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pattFill prst="ltUpDiag">
              <a:fgClr>
                <a:srgbClr val="D1D1D1">
                  <a:alpha val="66000"/>
                </a:srgbClr>
              </a:fgClr>
              <a:bgClr>
                <a:schemeClr val="bg1">
                  <a:alpha val="66000"/>
                </a:schemeClr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9" name="Freeform 47"/>
            <p:cNvSpPr/>
            <p:nvPr/>
          </p:nvSpPr>
          <p:spPr bwMode="auto">
            <a:xfrm rot="10800000">
              <a:off x="2971" y="2296"/>
              <a:ext cx="479" cy="545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333333">
                <a:alpha val="41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20" name="Group 48"/>
          <p:cNvGrpSpPr/>
          <p:nvPr/>
        </p:nvGrpSpPr>
        <p:grpSpPr>
          <a:xfrm rot="8100000">
            <a:off x="6504814" y="5145285"/>
            <a:ext cx="442913" cy="503237"/>
            <a:chOff x="2681" y="1761"/>
            <a:chExt cx="1040" cy="1183"/>
          </a:xfrm>
        </p:grpSpPr>
        <p:sp>
          <p:nvSpPr>
            <p:cNvPr id="321" name="Freeform 49" descr="浅色下对角线"/>
            <p:cNvSpPr/>
            <p:nvPr/>
          </p:nvSpPr>
          <p:spPr bwMode="auto">
            <a:xfrm>
              <a:off x="2681" y="1761"/>
              <a:ext cx="1040" cy="1183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pattFill prst="ltDnDiag">
              <a:fgClr>
                <a:srgbClr val="3A3A3A">
                  <a:alpha val="34000"/>
                </a:srgbClr>
              </a:fgClr>
              <a:bgClr>
                <a:schemeClr val="bg2">
                  <a:alpha val="34000"/>
                </a:schemeClr>
              </a:bgClr>
            </a:pattFill>
            <a:ln w="50800">
              <a:solidFill>
                <a:srgbClr val="E6E6E6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2" name="Freeform 50" descr="浅色上对角线"/>
            <p:cNvSpPr/>
            <p:nvPr/>
          </p:nvSpPr>
          <p:spPr bwMode="auto">
            <a:xfrm>
              <a:off x="2849" y="2056"/>
              <a:ext cx="721" cy="821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pattFill prst="ltUpDiag">
              <a:fgClr>
                <a:srgbClr val="D1D1D1">
                  <a:alpha val="66000"/>
                </a:srgbClr>
              </a:fgClr>
              <a:bgClr>
                <a:schemeClr val="bg1">
                  <a:alpha val="66000"/>
                </a:schemeClr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3" name="Freeform 51"/>
            <p:cNvSpPr/>
            <p:nvPr/>
          </p:nvSpPr>
          <p:spPr bwMode="auto">
            <a:xfrm rot="10800000">
              <a:off x="2971" y="2296"/>
              <a:ext cx="479" cy="545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333333">
                <a:alpha val="41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24" name="Group 52"/>
          <p:cNvGrpSpPr/>
          <p:nvPr/>
        </p:nvGrpSpPr>
        <p:grpSpPr>
          <a:xfrm rot="13500000">
            <a:off x="4882390" y="5470722"/>
            <a:ext cx="493712" cy="560387"/>
            <a:chOff x="2681" y="1761"/>
            <a:chExt cx="1040" cy="1183"/>
          </a:xfrm>
        </p:grpSpPr>
        <p:sp>
          <p:nvSpPr>
            <p:cNvPr id="325" name="Freeform 53" descr="浅色下对角线"/>
            <p:cNvSpPr/>
            <p:nvPr/>
          </p:nvSpPr>
          <p:spPr bwMode="auto">
            <a:xfrm>
              <a:off x="2681" y="1761"/>
              <a:ext cx="1040" cy="1183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pattFill prst="ltDnDiag">
              <a:fgClr>
                <a:srgbClr val="3A3A3A">
                  <a:alpha val="34000"/>
                </a:srgbClr>
              </a:fgClr>
              <a:bgClr>
                <a:schemeClr val="bg2">
                  <a:alpha val="34000"/>
                </a:schemeClr>
              </a:bgClr>
            </a:pattFill>
            <a:ln w="50800">
              <a:solidFill>
                <a:srgbClr val="E6E6E6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6" name="Freeform 54" descr="浅色上对角线"/>
            <p:cNvSpPr/>
            <p:nvPr/>
          </p:nvSpPr>
          <p:spPr bwMode="auto">
            <a:xfrm>
              <a:off x="2849" y="2056"/>
              <a:ext cx="721" cy="821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pattFill prst="ltUpDiag">
              <a:fgClr>
                <a:srgbClr val="D1D1D1">
                  <a:alpha val="66000"/>
                </a:srgbClr>
              </a:fgClr>
              <a:bgClr>
                <a:schemeClr val="bg1">
                  <a:alpha val="66000"/>
                </a:schemeClr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" name="Freeform 55"/>
            <p:cNvSpPr/>
            <p:nvPr/>
          </p:nvSpPr>
          <p:spPr bwMode="auto">
            <a:xfrm rot="10800000">
              <a:off x="2971" y="2296"/>
              <a:ext cx="479" cy="545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333333">
                <a:alpha val="41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28" name="Group 72"/>
          <p:cNvGrpSpPr/>
          <p:nvPr/>
        </p:nvGrpSpPr>
        <p:grpSpPr>
          <a:xfrm>
            <a:off x="3840989" y="2840235"/>
            <a:ext cx="1203325" cy="1368425"/>
            <a:chOff x="4014" y="1434"/>
            <a:chExt cx="1040" cy="1183"/>
          </a:xfrm>
        </p:grpSpPr>
        <p:sp>
          <p:nvSpPr>
            <p:cNvPr id="329" name="Freeform 73"/>
            <p:cNvSpPr/>
            <p:nvPr/>
          </p:nvSpPr>
          <p:spPr bwMode="auto">
            <a:xfrm>
              <a:off x="4014" y="1434"/>
              <a:ext cx="1040" cy="1183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D9D9D9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0">
                  <a:solidFill>
                    <a:srgbClr val="EEEEEE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" name="Freeform 74"/>
            <p:cNvSpPr/>
            <p:nvPr/>
          </p:nvSpPr>
          <p:spPr bwMode="auto">
            <a:xfrm>
              <a:off x="4182" y="1729"/>
              <a:ext cx="721" cy="821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D7D7D7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1" name="Freeform 75"/>
            <p:cNvSpPr/>
            <p:nvPr/>
          </p:nvSpPr>
          <p:spPr bwMode="auto">
            <a:xfrm rot="10800000">
              <a:off x="4304" y="1969"/>
              <a:ext cx="479" cy="545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32" name="Group 76"/>
          <p:cNvGrpSpPr/>
          <p:nvPr/>
        </p:nvGrpSpPr>
        <p:grpSpPr>
          <a:xfrm rot="-8100000">
            <a:off x="4420427" y="4613472"/>
            <a:ext cx="593725" cy="676275"/>
            <a:chOff x="4014" y="1434"/>
            <a:chExt cx="1040" cy="1183"/>
          </a:xfrm>
        </p:grpSpPr>
        <p:sp>
          <p:nvSpPr>
            <p:cNvPr id="333" name="Freeform 77"/>
            <p:cNvSpPr/>
            <p:nvPr/>
          </p:nvSpPr>
          <p:spPr bwMode="auto">
            <a:xfrm>
              <a:off x="4014" y="1434"/>
              <a:ext cx="1040" cy="1183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D9D9D9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0">
                  <a:solidFill>
                    <a:srgbClr val="EEEEEE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4" name="Freeform 78"/>
            <p:cNvSpPr/>
            <p:nvPr/>
          </p:nvSpPr>
          <p:spPr bwMode="auto">
            <a:xfrm>
              <a:off x="4182" y="1729"/>
              <a:ext cx="721" cy="821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D7D7D7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5" name="Freeform 79"/>
            <p:cNvSpPr/>
            <p:nvPr/>
          </p:nvSpPr>
          <p:spPr bwMode="auto">
            <a:xfrm rot="10800000">
              <a:off x="4304" y="1969"/>
              <a:ext cx="479" cy="545"/>
            </a:xfrm>
            <a:custGeom>
              <a:avLst/>
              <a:gdLst>
                <a:gd name="T0" fmla="*/ 530 w 1040"/>
                <a:gd name="T1" fmla="*/ 0 h 1183"/>
                <a:gd name="T2" fmla="*/ 128 w 1040"/>
                <a:gd name="T3" fmla="*/ 371 h 1183"/>
                <a:gd name="T4" fmla="*/ 100 w 1040"/>
                <a:gd name="T5" fmla="*/ 411 h 1183"/>
                <a:gd name="T6" fmla="*/ 64 w 1040"/>
                <a:gd name="T7" fmla="*/ 463 h 1183"/>
                <a:gd name="T8" fmla="*/ 36 w 1040"/>
                <a:gd name="T9" fmla="*/ 523 h 1183"/>
                <a:gd name="T10" fmla="*/ 20 w 1040"/>
                <a:gd name="T11" fmla="*/ 571 h 1183"/>
                <a:gd name="T12" fmla="*/ 4 w 1040"/>
                <a:gd name="T13" fmla="*/ 635 h 1183"/>
                <a:gd name="T14" fmla="*/ 0 w 1040"/>
                <a:gd name="T15" fmla="*/ 703 h 1183"/>
                <a:gd name="T16" fmla="*/ 4 w 1040"/>
                <a:gd name="T17" fmla="*/ 767 h 1183"/>
                <a:gd name="T18" fmla="*/ 24 w 1040"/>
                <a:gd name="T19" fmla="*/ 839 h 1183"/>
                <a:gd name="T20" fmla="*/ 48 w 1040"/>
                <a:gd name="T21" fmla="*/ 895 h 1183"/>
                <a:gd name="T22" fmla="*/ 88 w 1040"/>
                <a:gd name="T23" fmla="*/ 963 h 1183"/>
                <a:gd name="T24" fmla="*/ 132 w 1040"/>
                <a:gd name="T25" fmla="*/ 1015 h 1183"/>
                <a:gd name="T26" fmla="*/ 188 w 1040"/>
                <a:gd name="T27" fmla="*/ 1067 h 1183"/>
                <a:gd name="T28" fmla="*/ 244 w 1040"/>
                <a:gd name="T29" fmla="*/ 1103 h 1183"/>
                <a:gd name="T30" fmla="*/ 296 w 1040"/>
                <a:gd name="T31" fmla="*/ 1131 h 1183"/>
                <a:gd name="T32" fmla="*/ 344 w 1040"/>
                <a:gd name="T33" fmla="*/ 1147 h 1183"/>
                <a:gd name="T34" fmla="*/ 404 w 1040"/>
                <a:gd name="T35" fmla="*/ 1167 h 1183"/>
                <a:gd name="T36" fmla="*/ 460 w 1040"/>
                <a:gd name="T37" fmla="*/ 1175 h 1183"/>
                <a:gd name="T38" fmla="*/ 524 w 1040"/>
                <a:gd name="T39" fmla="*/ 1183 h 1183"/>
                <a:gd name="T40" fmla="*/ 588 w 1040"/>
                <a:gd name="T41" fmla="*/ 1175 h 1183"/>
                <a:gd name="T42" fmla="*/ 624 w 1040"/>
                <a:gd name="T43" fmla="*/ 1167 h 1183"/>
                <a:gd name="T44" fmla="*/ 668 w 1040"/>
                <a:gd name="T45" fmla="*/ 1155 h 1183"/>
                <a:gd name="T46" fmla="*/ 704 w 1040"/>
                <a:gd name="T47" fmla="*/ 1147 h 1183"/>
                <a:gd name="T48" fmla="*/ 748 w 1040"/>
                <a:gd name="T49" fmla="*/ 1131 h 1183"/>
                <a:gd name="T50" fmla="*/ 800 w 1040"/>
                <a:gd name="T51" fmla="*/ 1107 h 1183"/>
                <a:gd name="T52" fmla="*/ 836 w 1040"/>
                <a:gd name="T53" fmla="*/ 1083 h 1183"/>
                <a:gd name="T54" fmla="*/ 876 w 1040"/>
                <a:gd name="T55" fmla="*/ 1047 h 1183"/>
                <a:gd name="T56" fmla="*/ 920 w 1040"/>
                <a:gd name="T57" fmla="*/ 1003 h 1183"/>
                <a:gd name="T58" fmla="*/ 952 w 1040"/>
                <a:gd name="T59" fmla="*/ 971 h 1183"/>
                <a:gd name="T60" fmla="*/ 980 w 1040"/>
                <a:gd name="T61" fmla="*/ 919 h 1183"/>
                <a:gd name="T62" fmla="*/ 1016 w 1040"/>
                <a:gd name="T63" fmla="*/ 847 h 1183"/>
                <a:gd name="T64" fmla="*/ 1036 w 1040"/>
                <a:gd name="T65" fmla="*/ 771 h 1183"/>
                <a:gd name="T66" fmla="*/ 1040 w 1040"/>
                <a:gd name="T67" fmla="*/ 723 h 1183"/>
                <a:gd name="T68" fmla="*/ 1040 w 1040"/>
                <a:gd name="T69" fmla="*/ 667 h 1183"/>
                <a:gd name="T70" fmla="*/ 1036 w 1040"/>
                <a:gd name="T71" fmla="*/ 623 h 1183"/>
                <a:gd name="T72" fmla="*/ 1024 w 1040"/>
                <a:gd name="T73" fmla="*/ 571 h 1183"/>
                <a:gd name="T74" fmla="*/ 1004 w 1040"/>
                <a:gd name="T75" fmla="*/ 519 h 1183"/>
                <a:gd name="T76" fmla="*/ 988 w 1040"/>
                <a:gd name="T77" fmla="*/ 479 h 1183"/>
                <a:gd name="T78" fmla="*/ 968 w 1040"/>
                <a:gd name="T79" fmla="*/ 435 h 1183"/>
                <a:gd name="T80" fmla="*/ 940 w 1040"/>
                <a:gd name="T81" fmla="*/ 407 h 1183"/>
                <a:gd name="T82" fmla="*/ 904 w 1040"/>
                <a:gd name="T83" fmla="*/ 371 h 1183"/>
                <a:gd name="T84" fmla="*/ 530 w 1040"/>
                <a:gd name="T85" fmla="*/ 0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40" h="1183">
                  <a:moveTo>
                    <a:pt x="530" y="0"/>
                  </a:moveTo>
                  <a:lnTo>
                    <a:pt x="128" y="371"/>
                  </a:lnTo>
                  <a:lnTo>
                    <a:pt x="100" y="411"/>
                  </a:lnTo>
                  <a:lnTo>
                    <a:pt x="64" y="463"/>
                  </a:lnTo>
                  <a:lnTo>
                    <a:pt x="36" y="523"/>
                  </a:lnTo>
                  <a:lnTo>
                    <a:pt x="20" y="571"/>
                  </a:lnTo>
                  <a:lnTo>
                    <a:pt x="4" y="635"/>
                  </a:lnTo>
                  <a:lnTo>
                    <a:pt x="0" y="703"/>
                  </a:lnTo>
                  <a:lnTo>
                    <a:pt x="4" y="767"/>
                  </a:lnTo>
                  <a:lnTo>
                    <a:pt x="24" y="839"/>
                  </a:lnTo>
                  <a:lnTo>
                    <a:pt x="48" y="895"/>
                  </a:lnTo>
                  <a:lnTo>
                    <a:pt x="88" y="963"/>
                  </a:lnTo>
                  <a:lnTo>
                    <a:pt x="132" y="1015"/>
                  </a:lnTo>
                  <a:lnTo>
                    <a:pt x="188" y="1067"/>
                  </a:lnTo>
                  <a:lnTo>
                    <a:pt x="244" y="1103"/>
                  </a:lnTo>
                  <a:lnTo>
                    <a:pt x="296" y="1131"/>
                  </a:lnTo>
                  <a:lnTo>
                    <a:pt x="344" y="1147"/>
                  </a:lnTo>
                  <a:lnTo>
                    <a:pt x="404" y="1167"/>
                  </a:lnTo>
                  <a:lnTo>
                    <a:pt x="460" y="1175"/>
                  </a:lnTo>
                  <a:lnTo>
                    <a:pt x="524" y="1183"/>
                  </a:lnTo>
                  <a:lnTo>
                    <a:pt x="588" y="1175"/>
                  </a:lnTo>
                  <a:lnTo>
                    <a:pt x="624" y="1167"/>
                  </a:lnTo>
                  <a:lnTo>
                    <a:pt x="668" y="1155"/>
                  </a:lnTo>
                  <a:lnTo>
                    <a:pt x="704" y="1147"/>
                  </a:lnTo>
                  <a:lnTo>
                    <a:pt x="748" y="1131"/>
                  </a:lnTo>
                  <a:lnTo>
                    <a:pt x="800" y="1107"/>
                  </a:lnTo>
                  <a:lnTo>
                    <a:pt x="836" y="1083"/>
                  </a:lnTo>
                  <a:lnTo>
                    <a:pt x="876" y="1047"/>
                  </a:lnTo>
                  <a:lnTo>
                    <a:pt x="920" y="1003"/>
                  </a:lnTo>
                  <a:lnTo>
                    <a:pt x="952" y="971"/>
                  </a:lnTo>
                  <a:lnTo>
                    <a:pt x="980" y="919"/>
                  </a:lnTo>
                  <a:lnTo>
                    <a:pt x="1016" y="847"/>
                  </a:lnTo>
                  <a:lnTo>
                    <a:pt x="1036" y="771"/>
                  </a:lnTo>
                  <a:lnTo>
                    <a:pt x="1040" y="723"/>
                  </a:lnTo>
                  <a:lnTo>
                    <a:pt x="1040" y="667"/>
                  </a:lnTo>
                  <a:lnTo>
                    <a:pt x="1036" y="623"/>
                  </a:lnTo>
                  <a:lnTo>
                    <a:pt x="1024" y="571"/>
                  </a:lnTo>
                  <a:lnTo>
                    <a:pt x="1004" y="519"/>
                  </a:lnTo>
                  <a:lnTo>
                    <a:pt x="988" y="479"/>
                  </a:lnTo>
                  <a:lnTo>
                    <a:pt x="968" y="435"/>
                  </a:lnTo>
                  <a:lnTo>
                    <a:pt x="940" y="407"/>
                  </a:lnTo>
                  <a:cubicBezTo>
                    <a:pt x="907" y="370"/>
                    <a:pt x="924" y="371"/>
                    <a:pt x="904" y="371"/>
                  </a:cubicBezTo>
                  <a:lnTo>
                    <a:pt x="530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37" name="Freeform 85"/>
          <p:cNvSpPr/>
          <p:nvPr/>
        </p:nvSpPr>
        <p:spPr bwMode="auto">
          <a:xfrm>
            <a:off x="4964939" y="4891285"/>
            <a:ext cx="892175" cy="1046162"/>
          </a:xfrm>
          <a:custGeom>
            <a:avLst/>
            <a:gdLst>
              <a:gd name="T0" fmla="*/ 544 w 544"/>
              <a:gd name="T1" fmla="*/ 635 h 635"/>
              <a:gd name="T2" fmla="*/ 0 w 544"/>
              <a:gd name="T3" fmla="*/ 91 h 635"/>
              <a:gd name="T4" fmla="*/ 0 w 544"/>
              <a:gd name="T5" fmla="*/ 0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44" h="635">
                <a:moveTo>
                  <a:pt x="544" y="635"/>
                </a:moveTo>
                <a:lnTo>
                  <a:pt x="0" y="91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80808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8" name="Freeform 87"/>
          <p:cNvSpPr/>
          <p:nvPr/>
        </p:nvSpPr>
        <p:spPr bwMode="auto">
          <a:xfrm>
            <a:off x="5857114" y="4711897"/>
            <a:ext cx="936625" cy="720725"/>
          </a:xfrm>
          <a:custGeom>
            <a:avLst/>
            <a:gdLst>
              <a:gd name="T0" fmla="*/ 0 w 590"/>
              <a:gd name="T1" fmla="*/ 454 h 454"/>
              <a:gd name="T2" fmla="*/ 590 w 590"/>
              <a:gd name="T3" fmla="*/ 137 h 454"/>
              <a:gd name="T4" fmla="*/ 590 w 590"/>
              <a:gd name="T5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90" h="452">
                <a:moveTo>
                  <a:pt x="0" y="454"/>
                </a:moveTo>
                <a:lnTo>
                  <a:pt x="590" y="137"/>
                </a:lnTo>
                <a:lnTo>
                  <a:pt x="590" y="0"/>
                </a:lnTo>
              </a:path>
            </a:pathLst>
          </a:custGeom>
          <a:noFill/>
          <a:ln w="38100">
            <a:solidFill>
              <a:srgbClr val="80808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9" name="Line 89"/>
          <p:cNvSpPr>
            <a:spLocks noChangeShapeType="1"/>
          </p:cNvSpPr>
          <p:nvPr/>
        </p:nvSpPr>
        <p:spPr bwMode="auto">
          <a:xfrm>
            <a:off x="5387214" y="3584772"/>
            <a:ext cx="460375" cy="460375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40" name="Line 90"/>
          <p:cNvSpPr>
            <a:spLocks noChangeShapeType="1"/>
          </p:cNvSpPr>
          <p:nvPr/>
        </p:nvSpPr>
        <p:spPr bwMode="auto">
          <a:xfrm flipH="1">
            <a:off x="5847589" y="3516510"/>
            <a:ext cx="360363" cy="287337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41" name="Line 91"/>
          <p:cNvSpPr>
            <a:spLocks noChangeShapeType="1"/>
          </p:cNvSpPr>
          <p:nvPr/>
        </p:nvSpPr>
        <p:spPr bwMode="auto">
          <a:xfrm flipV="1">
            <a:off x="5271327" y="5470722"/>
            <a:ext cx="141287" cy="144463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42" name="Line 92"/>
          <p:cNvSpPr>
            <a:spLocks noChangeShapeType="1"/>
          </p:cNvSpPr>
          <p:nvPr/>
        </p:nvSpPr>
        <p:spPr bwMode="auto">
          <a:xfrm flipH="1">
            <a:off x="5568189" y="5288160"/>
            <a:ext cx="0" cy="36036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43" name="Line 94"/>
          <p:cNvSpPr>
            <a:spLocks noChangeShapeType="1"/>
          </p:cNvSpPr>
          <p:nvPr/>
        </p:nvSpPr>
        <p:spPr bwMode="auto">
          <a:xfrm flipH="1" flipV="1">
            <a:off x="6474652" y="5123060"/>
            <a:ext cx="123825" cy="142875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44" name="Line 95"/>
          <p:cNvSpPr>
            <a:spLocks noChangeShapeType="1"/>
          </p:cNvSpPr>
          <p:nvPr/>
        </p:nvSpPr>
        <p:spPr bwMode="auto">
          <a:xfrm>
            <a:off x="6217477" y="5000822"/>
            <a:ext cx="38100" cy="263525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45" name="矩形 344"/>
          <p:cNvSpPr/>
          <p:nvPr/>
        </p:nvSpPr>
        <p:spPr>
          <a:xfrm>
            <a:off x="5812327" y="2753965"/>
            <a:ext cx="85195" cy="3610798"/>
          </a:xfrm>
          <a:prstGeom prst="rect">
            <a:avLst/>
          </a:prstGeom>
          <a:solidFill>
            <a:schemeClr val="bg1">
              <a:lumMod val="50000"/>
            </a:schemeClr>
          </a:solidFill>
          <a:ln w="57150">
            <a:noFill/>
            <a:round/>
          </a:ln>
          <a:effectLst/>
        </p:spPr>
        <p:txBody>
          <a:bodyPr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46" name="文本框 345"/>
          <p:cNvSpPr txBox="1"/>
          <p:nvPr/>
        </p:nvSpPr>
        <p:spPr>
          <a:xfrm>
            <a:off x="1831699" y="2422440"/>
            <a:ext cx="11176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altLang="zh-CN" sz="900">
                <a:latin typeface="幼圆" panose="02010509060101010101" pitchFamily="49" charset="-122"/>
                <a:ea typeface="幼圆" panose="02010509060101010101" pitchFamily="49" charset="-122"/>
              </a:rPr>
              <a:t>●  ●  ●</a:t>
            </a:r>
          </a:p>
          <a:p>
            <a:pPr algn="r">
              <a:lnSpc>
                <a:spcPct val="200000"/>
              </a:lnSpc>
            </a:pPr>
            <a:r>
              <a:rPr lang="zh-CN" altLang="en-US" sz="1200" smtClean="0">
                <a:latin typeface="幼圆" panose="02010509060101010101" pitchFamily="49" charset="-122"/>
                <a:ea typeface="幼圆" panose="02010509060101010101" pitchFamily="49" charset="-122"/>
              </a:rPr>
              <a:t>颜值普遍偏高</a:t>
            </a:r>
          </a:p>
          <a:p>
            <a:pPr algn="r">
              <a:lnSpc>
                <a:spcPct val="200000"/>
              </a:lnSpc>
            </a:pPr>
            <a:r>
              <a:rPr lang="zh-CN" altLang="en-US" sz="1200" smtClean="0">
                <a:latin typeface="幼圆" panose="02010509060101010101" pitchFamily="49" charset="-122"/>
                <a:ea typeface="幼圆" panose="02010509060101010101" pitchFamily="49" charset="-122"/>
              </a:rPr>
              <a:t>品味普遍偏高</a:t>
            </a:r>
          </a:p>
          <a:p>
            <a:pPr algn="r">
              <a:lnSpc>
                <a:spcPct val="200000"/>
              </a:lnSpc>
            </a:pPr>
            <a:r>
              <a:rPr lang="zh-CN" altLang="en-US" sz="1200" smtClean="0">
                <a:latin typeface="幼圆" panose="02010509060101010101" pitchFamily="49" charset="-122"/>
                <a:ea typeface="幼圆" panose="02010509060101010101" pitchFamily="49" charset="-122"/>
              </a:rPr>
              <a:t>收入普遍偏高</a:t>
            </a:r>
          </a:p>
        </p:txBody>
      </p:sp>
      <p:sp>
        <p:nvSpPr>
          <p:cNvPr id="347" name="文本框 346"/>
          <p:cNvSpPr txBox="1"/>
          <p:nvPr/>
        </p:nvSpPr>
        <p:spPr>
          <a:xfrm>
            <a:off x="8643705" y="2422440"/>
            <a:ext cx="172354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900" smtClean="0">
                <a:latin typeface="幼圆" panose="02010509060101010101" pitchFamily="49" charset="-122"/>
                <a:ea typeface="幼圆" panose="02010509060101010101" pitchFamily="49" charset="-122"/>
              </a:rPr>
              <a:t>●  ●  ●</a:t>
            </a:r>
            <a:endParaRPr lang="en-US" altLang="zh-CN" sz="90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200" smtClean="0">
                <a:latin typeface="幼圆" panose="02010509060101010101" pitchFamily="49" charset="-122"/>
                <a:ea typeface="幼圆" panose="02010509060101010101" pitchFamily="49" charset="-122"/>
              </a:rPr>
              <a:t>更重要的是</a:t>
            </a:r>
          </a:p>
          <a:p>
            <a:pPr>
              <a:lnSpc>
                <a:spcPct val="200000"/>
              </a:lnSpc>
            </a:pPr>
            <a:r>
              <a:rPr lang="zh-CN" altLang="en-US" sz="1200" smtClean="0">
                <a:latin typeface="幼圆" panose="02010509060101010101" pitchFamily="49" charset="-122"/>
                <a:ea typeface="幼圆" panose="02010509060101010101" pitchFamily="49" charset="-122"/>
              </a:rPr>
              <a:t>我们的性生活和谐指数</a:t>
            </a:r>
          </a:p>
          <a:p>
            <a:pPr>
              <a:lnSpc>
                <a:spcPct val="200000"/>
              </a:lnSpc>
            </a:pPr>
            <a:r>
              <a:rPr lang="zh-CN" altLang="en-US" sz="1200" smtClean="0">
                <a:latin typeface="幼圆" panose="02010509060101010101" pitchFamily="49" charset="-122"/>
                <a:ea typeface="幼圆" panose="02010509060101010101" pitchFamily="49" charset="-122"/>
              </a:rPr>
              <a:t>远高于国家平均水平</a:t>
            </a:r>
          </a:p>
        </p:txBody>
      </p:sp>
    </p:spTree>
    <p:extLst>
      <p:ext uri="{BB962C8B-B14F-4D97-AF65-F5344CB8AC3E}">
        <p14:creationId xmlns:p14="http://schemas.microsoft.com/office/powerpoint/2010/main" val="388942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:p15="http://schemas.microsoft.com/office/powerpoint/2012/main"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7" presetClass="entr" presetSubtype="4" fill="hold" grpId="8" nodeType="afterEffect"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5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2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5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9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9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4" nodeType="withEffect"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9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9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9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9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1" nodeType="withEffect"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1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7" nodeType="withEffect"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8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8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6" nodeType="withEffect"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9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9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8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8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2" nodeType="withEffect"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1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8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8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3" nodeType="withEffect"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1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9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6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7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" grpId="0" animBg="1"/>
      <p:bldP spid="338" grpId="1" animBg="1"/>
      <p:bldP spid="339" grpId="2" animBg="1"/>
      <p:bldP spid="340" grpId="3" animBg="1"/>
      <p:bldP spid="341" grpId="4" animBg="1"/>
      <p:bldP spid="342" grpId="5" animBg="1"/>
      <p:bldP spid="343" grpId="6" animBg="1"/>
      <p:bldP spid="344" grpId="7" animBg="1"/>
      <p:bldP spid="345" grpId="8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505440" y="-4626369"/>
            <a:ext cx="9444212" cy="11206193"/>
            <a:chOff x="2559981" y="-3133234"/>
            <a:chExt cx="7243776" cy="859522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9981" y="-3133234"/>
              <a:ext cx="7243776" cy="8595227"/>
            </a:xfrm>
            <a:prstGeom prst="rect">
              <a:avLst/>
            </a:prstGeom>
          </p:spPr>
        </p:pic>
        <p:sp>
          <p:nvSpPr>
            <p:cNvPr id="4" name="椭圆 3"/>
            <p:cNvSpPr/>
            <p:nvPr/>
          </p:nvSpPr>
          <p:spPr>
            <a:xfrm>
              <a:off x="4510268" y="1851949"/>
              <a:ext cx="3171463" cy="3171463"/>
            </a:xfrm>
            <a:prstGeom prst="ellipse">
              <a:avLst/>
            </a:prstGeom>
            <a:solidFill>
              <a:srgbClr val="D9DAD9"/>
            </a:solidFill>
            <a:ln w="666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迷你简姚体" panose="03000509000000000000" pitchFamily="65" charset="-122"/>
                <a:ea typeface="迷你简姚体" panose="03000509000000000000" pitchFamily="65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1909" y="584518"/>
            <a:ext cx="895485" cy="114082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1570" y="4944877"/>
            <a:ext cx="1198708" cy="95896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752879" y="3478922"/>
            <a:ext cx="27254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smtClean="0">
                <a:solidFill>
                  <a:schemeClr val="tx1">
                    <a:lumMod val="85000"/>
                    <a:lumOff val="15000"/>
                  </a:schemeClr>
                </a:solidFill>
                <a:latin typeface="迷你简姚体" panose="03000509000000000000" pitchFamily="65" charset="-122"/>
                <a:ea typeface="迷你简姚体" panose="03000509000000000000" pitchFamily="65" charset="-122"/>
              </a:rPr>
              <a:t>Thank</a:t>
            </a:r>
            <a:r>
              <a:rPr lang="en-US" altLang="zh-CN" sz="5400">
                <a:solidFill>
                  <a:schemeClr val="tx1">
                    <a:lumMod val="85000"/>
                    <a:lumOff val="15000"/>
                  </a:schemeClr>
                </a:solidFill>
                <a:latin typeface="迷你简姚体" panose="03000509000000000000" pitchFamily="65" charset="-122"/>
                <a:ea typeface="迷你简姚体" panose="03000509000000000000" pitchFamily="65" charset="-122"/>
              </a:rPr>
              <a:t>s</a:t>
            </a:r>
            <a:r>
              <a:rPr lang="en-US" altLang="zh-CN" sz="5400" smtClean="0">
                <a:solidFill>
                  <a:schemeClr val="tx1">
                    <a:lumMod val="85000"/>
                    <a:lumOff val="15000"/>
                  </a:schemeClr>
                </a:solidFill>
                <a:latin typeface="迷你简姚体" panose="03000509000000000000" pitchFamily="65" charset="-122"/>
                <a:ea typeface="迷你简姚体" panose="03000509000000000000" pitchFamily="65" charset="-122"/>
              </a:rPr>
              <a:t> </a:t>
            </a:r>
            <a:r>
              <a:rPr lang="en-US" altLang="zh-CN" sz="3200" smtClean="0">
                <a:solidFill>
                  <a:schemeClr val="tx1">
                    <a:lumMod val="85000"/>
                    <a:lumOff val="15000"/>
                  </a:schemeClr>
                </a:solidFill>
                <a:latin typeface="迷你简姚体" panose="03000509000000000000" pitchFamily="65" charset="-122"/>
                <a:ea typeface="迷你简姚体" panose="03000509000000000000" pitchFamily="65" charset="-122"/>
              </a:rPr>
              <a:t>●</a:t>
            </a:r>
            <a:endParaRPr lang="zh-CN" altLang="en-US" sz="3200">
              <a:solidFill>
                <a:schemeClr val="tx1">
                  <a:lumMod val="85000"/>
                  <a:lumOff val="15000"/>
                </a:schemeClr>
              </a:solidFill>
              <a:latin typeface="迷你简姚体" panose="03000509000000000000" pitchFamily="65" charset="-122"/>
              <a:ea typeface="迷你简姚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097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:p15="http://schemas.microsoft.com/office/powerpoint/2012/main"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4" presetClass="entr" presetSubtype="5" fill="hold" nodeType="afterEffect"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6" presetClass="entr" presetSubtype="0" fill="hold" grpId="0" nodeType="after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65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14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9086" y="0"/>
            <a:ext cx="2576250" cy="38475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620553" y="4572586"/>
            <a:ext cx="1109789" cy="1345914"/>
            <a:chOff x="1294544" y="4345969"/>
            <a:chExt cx="1397644" cy="1602768"/>
          </a:xfrm>
        </p:grpSpPr>
        <p:sp>
          <p:nvSpPr>
            <p:cNvPr id="16" name="任意多边形 15"/>
            <p:cNvSpPr/>
            <p:nvPr/>
          </p:nvSpPr>
          <p:spPr>
            <a:xfrm>
              <a:off x="1294544" y="4345969"/>
              <a:ext cx="1047964" cy="1602768"/>
            </a:xfrm>
            <a:custGeom>
              <a:avLst/>
              <a:gdLst>
                <a:gd name="connsiteX0" fmla="*/ 0 w 1047964"/>
                <a:gd name="connsiteY0" fmla="*/ 0 h 1602768"/>
                <a:gd name="connsiteX1" fmla="*/ 1047964 w 1047964"/>
                <a:gd name="connsiteY1" fmla="*/ 0 h 1602768"/>
                <a:gd name="connsiteX2" fmla="*/ 1047964 w 1047964"/>
                <a:gd name="connsiteY2" fmla="*/ 292813 h 1602768"/>
                <a:gd name="connsiteX3" fmla="*/ 883578 w 1047964"/>
                <a:gd name="connsiteY3" fmla="*/ 292813 h 1602768"/>
                <a:gd name="connsiteX4" fmla="*/ 883578 w 1047964"/>
                <a:gd name="connsiteY4" fmla="*/ 154112 h 1602768"/>
                <a:gd name="connsiteX5" fmla="*/ 164386 w 1047964"/>
                <a:gd name="connsiteY5" fmla="*/ 154112 h 1602768"/>
                <a:gd name="connsiteX6" fmla="*/ 164386 w 1047964"/>
                <a:gd name="connsiteY6" fmla="*/ 1448656 h 1602768"/>
                <a:gd name="connsiteX7" fmla="*/ 883578 w 1047964"/>
                <a:gd name="connsiteY7" fmla="*/ 1448656 h 1602768"/>
                <a:gd name="connsiteX8" fmla="*/ 883578 w 1047964"/>
                <a:gd name="connsiteY8" fmla="*/ 1309954 h 1602768"/>
                <a:gd name="connsiteX9" fmla="*/ 1047964 w 1047964"/>
                <a:gd name="connsiteY9" fmla="*/ 1309954 h 1602768"/>
                <a:gd name="connsiteX10" fmla="*/ 1047964 w 1047964"/>
                <a:gd name="connsiteY10" fmla="*/ 1602768 h 1602768"/>
                <a:gd name="connsiteX11" fmla="*/ 0 w 1047964"/>
                <a:gd name="connsiteY11" fmla="*/ 1602768 h 160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7964" h="1602768">
                  <a:moveTo>
                    <a:pt x="0" y="0"/>
                  </a:moveTo>
                  <a:lnTo>
                    <a:pt x="1047964" y="0"/>
                  </a:lnTo>
                  <a:lnTo>
                    <a:pt x="1047964" y="292813"/>
                  </a:lnTo>
                  <a:lnTo>
                    <a:pt x="883578" y="292813"/>
                  </a:lnTo>
                  <a:lnTo>
                    <a:pt x="883578" y="154112"/>
                  </a:lnTo>
                  <a:lnTo>
                    <a:pt x="164386" y="154112"/>
                  </a:lnTo>
                  <a:lnTo>
                    <a:pt x="164386" y="1448656"/>
                  </a:lnTo>
                  <a:lnTo>
                    <a:pt x="883578" y="1448656"/>
                  </a:lnTo>
                  <a:lnTo>
                    <a:pt x="883578" y="1309954"/>
                  </a:lnTo>
                  <a:lnTo>
                    <a:pt x="1047964" y="1309954"/>
                  </a:lnTo>
                  <a:lnTo>
                    <a:pt x="1047964" y="1602768"/>
                  </a:lnTo>
                  <a:lnTo>
                    <a:pt x="0" y="1602768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940795" y="4841967"/>
              <a:ext cx="751393" cy="696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smtClean="0">
                  <a:latin typeface="迷你简姚体" panose="03000509000000000000" pitchFamily="65" charset="-122"/>
                  <a:ea typeface="迷你简姚体" panose="03000509000000000000" pitchFamily="65" charset="-122"/>
                </a:rPr>
                <a:t>壹</a:t>
              </a:r>
              <a:endParaRPr lang="zh-CN" altLang="en-US" sz="3200" b="1">
                <a:latin typeface="迷你简姚体" panose="03000509000000000000" pitchFamily="65" charset="-122"/>
                <a:ea typeface="迷你简姚体" panose="03000509000000000000" pitchFamily="65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592213" y="4703434"/>
              <a:ext cx="426368" cy="90406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1000" spc="300" smtClean="0">
                  <a:latin typeface="幼圆" panose="02010509060101010101" pitchFamily="49" charset="-122"/>
                  <a:ea typeface="幼圆" panose="02010509060101010101" pitchFamily="49" charset="-122"/>
                </a:rPr>
                <a:t>添加标题</a:t>
              </a:r>
              <a:endParaRPr lang="zh-CN" altLang="en-US" sz="1000" spc="300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189196" y="4572586"/>
            <a:ext cx="1109789" cy="1345914"/>
            <a:chOff x="1294544" y="4345969"/>
            <a:chExt cx="1397644" cy="1602768"/>
          </a:xfrm>
        </p:grpSpPr>
        <p:sp>
          <p:nvSpPr>
            <p:cNvPr id="21" name="任意多边形 20"/>
            <p:cNvSpPr/>
            <p:nvPr/>
          </p:nvSpPr>
          <p:spPr>
            <a:xfrm>
              <a:off x="1294544" y="4345969"/>
              <a:ext cx="1047964" cy="1602768"/>
            </a:xfrm>
            <a:custGeom>
              <a:avLst/>
              <a:gdLst>
                <a:gd name="connsiteX0" fmla="*/ 0 w 1047964"/>
                <a:gd name="connsiteY0" fmla="*/ 0 h 1602768"/>
                <a:gd name="connsiteX1" fmla="*/ 1047964 w 1047964"/>
                <a:gd name="connsiteY1" fmla="*/ 0 h 1602768"/>
                <a:gd name="connsiteX2" fmla="*/ 1047964 w 1047964"/>
                <a:gd name="connsiteY2" fmla="*/ 292813 h 1602768"/>
                <a:gd name="connsiteX3" fmla="*/ 883578 w 1047964"/>
                <a:gd name="connsiteY3" fmla="*/ 292813 h 1602768"/>
                <a:gd name="connsiteX4" fmla="*/ 883578 w 1047964"/>
                <a:gd name="connsiteY4" fmla="*/ 154112 h 1602768"/>
                <a:gd name="connsiteX5" fmla="*/ 164386 w 1047964"/>
                <a:gd name="connsiteY5" fmla="*/ 154112 h 1602768"/>
                <a:gd name="connsiteX6" fmla="*/ 164386 w 1047964"/>
                <a:gd name="connsiteY6" fmla="*/ 1448656 h 1602768"/>
                <a:gd name="connsiteX7" fmla="*/ 883578 w 1047964"/>
                <a:gd name="connsiteY7" fmla="*/ 1448656 h 1602768"/>
                <a:gd name="connsiteX8" fmla="*/ 883578 w 1047964"/>
                <a:gd name="connsiteY8" fmla="*/ 1309954 h 1602768"/>
                <a:gd name="connsiteX9" fmla="*/ 1047964 w 1047964"/>
                <a:gd name="connsiteY9" fmla="*/ 1309954 h 1602768"/>
                <a:gd name="connsiteX10" fmla="*/ 1047964 w 1047964"/>
                <a:gd name="connsiteY10" fmla="*/ 1602768 h 1602768"/>
                <a:gd name="connsiteX11" fmla="*/ 0 w 1047964"/>
                <a:gd name="connsiteY11" fmla="*/ 1602768 h 160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7964" h="1602768">
                  <a:moveTo>
                    <a:pt x="0" y="0"/>
                  </a:moveTo>
                  <a:lnTo>
                    <a:pt x="1047964" y="0"/>
                  </a:lnTo>
                  <a:lnTo>
                    <a:pt x="1047964" y="292813"/>
                  </a:lnTo>
                  <a:lnTo>
                    <a:pt x="883578" y="292813"/>
                  </a:lnTo>
                  <a:lnTo>
                    <a:pt x="883578" y="154112"/>
                  </a:lnTo>
                  <a:lnTo>
                    <a:pt x="164386" y="154112"/>
                  </a:lnTo>
                  <a:lnTo>
                    <a:pt x="164386" y="1448656"/>
                  </a:lnTo>
                  <a:lnTo>
                    <a:pt x="883578" y="1448656"/>
                  </a:lnTo>
                  <a:lnTo>
                    <a:pt x="883578" y="1309954"/>
                  </a:lnTo>
                  <a:lnTo>
                    <a:pt x="1047964" y="1309954"/>
                  </a:lnTo>
                  <a:lnTo>
                    <a:pt x="1047964" y="1602768"/>
                  </a:lnTo>
                  <a:lnTo>
                    <a:pt x="0" y="1602768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940795" y="4841967"/>
              <a:ext cx="751393" cy="696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smtClean="0">
                  <a:latin typeface="迷你简姚体" panose="03000509000000000000" pitchFamily="65" charset="-122"/>
                  <a:ea typeface="迷你简姚体" panose="03000509000000000000" pitchFamily="65" charset="-122"/>
                </a:rPr>
                <a:t>叁</a:t>
              </a:r>
              <a:endParaRPr lang="zh-CN" altLang="en-US" sz="3200" b="1">
                <a:latin typeface="迷你简姚体" panose="03000509000000000000" pitchFamily="65" charset="-122"/>
                <a:ea typeface="迷你简姚体" panose="03000509000000000000" pitchFamily="65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592213" y="4703434"/>
              <a:ext cx="426368" cy="90406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1000" spc="300" smtClean="0">
                  <a:latin typeface="幼圆" panose="02010509060101010101" pitchFamily="49" charset="-122"/>
                  <a:ea typeface="幼圆" panose="02010509060101010101" pitchFamily="49" charset="-122"/>
                </a:rPr>
                <a:t>添加标题</a:t>
              </a:r>
              <a:endParaRPr lang="zh-CN" altLang="en-US" sz="1000" spc="300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975609" y="4572586"/>
            <a:ext cx="1109789" cy="1345914"/>
            <a:chOff x="1294544" y="4345969"/>
            <a:chExt cx="1397644" cy="1602768"/>
          </a:xfrm>
        </p:grpSpPr>
        <p:sp>
          <p:nvSpPr>
            <p:cNvPr id="25" name="任意多边形 24"/>
            <p:cNvSpPr/>
            <p:nvPr/>
          </p:nvSpPr>
          <p:spPr>
            <a:xfrm>
              <a:off x="1294544" y="4345969"/>
              <a:ext cx="1047964" cy="1602768"/>
            </a:xfrm>
            <a:custGeom>
              <a:avLst/>
              <a:gdLst>
                <a:gd name="connsiteX0" fmla="*/ 0 w 1047964"/>
                <a:gd name="connsiteY0" fmla="*/ 0 h 1602768"/>
                <a:gd name="connsiteX1" fmla="*/ 1047964 w 1047964"/>
                <a:gd name="connsiteY1" fmla="*/ 0 h 1602768"/>
                <a:gd name="connsiteX2" fmla="*/ 1047964 w 1047964"/>
                <a:gd name="connsiteY2" fmla="*/ 292813 h 1602768"/>
                <a:gd name="connsiteX3" fmla="*/ 883578 w 1047964"/>
                <a:gd name="connsiteY3" fmla="*/ 292813 h 1602768"/>
                <a:gd name="connsiteX4" fmla="*/ 883578 w 1047964"/>
                <a:gd name="connsiteY4" fmla="*/ 154112 h 1602768"/>
                <a:gd name="connsiteX5" fmla="*/ 164386 w 1047964"/>
                <a:gd name="connsiteY5" fmla="*/ 154112 h 1602768"/>
                <a:gd name="connsiteX6" fmla="*/ 164386 w 1047964"/>
                <a:gd name="connsiteY6" fmla="*/ 1448656 h 1602768"/>
                <a:gd name="connsiteX7" fmla="*/ 883578 w 1047964"/>
                <a:gd name="connsiteY7" fmla="*/ 1448656 h 1602768"/>
                <a:gd name="connsiteX8" fmla="*/ 883578 w 1047964"/>
                <a:gd name="connsiteY8" fmla="*/ 1309954 h 1602768"/>
                <a:gd name="connsiteX9" fmla="*/ 1047964 w 1047964"/>
                <a:gd name="connsiteY9" fmla="*/ 1309954 h 1602768"/>
                <a:gd name="connsiteX10" fmla="*/ 1047964 w 1047964"/>
                <a:gd name="connsiteY10" fmla="*/ 1602768 h 1602768"/>
                <a:gd name="connsiteX11" fmla="*/ 0 w 1047964"/>
                <a:gd name="connsiteY11" fmla="*/ 1602768 h 160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7964" h="1602768">
                  <a:moveTo>
                    <a:pt x="0" y="0"/>
                  </a:moveTo>
                  <a:lnTo>
                    <a:pt x="1047964" y="0"/>
                  </a:lnTo>
                  <a:lnTo>
                    <a:pt x="1047964" y="292813"/>
                  </a:lnTo>
                  <a:lnTo>
                    <a:pt x="883578" y="292813"/>
                  </a:lnTo>
                  <a:lnTo>
                    <a:pt x="883578" y="154112"/>
                  </a:lnTo>
                  <a:lnTo>
                    <a:pt x="164386" y="154112"/>
                  </a:lnTo>
                  <a:lnTo>
                    <a:pt x="164386" y="1448656"/>
                  </a:lnTo>
                  <a:lnTo>
                    <a:pt x="883578" y="1448656"/>
                  </a:lnTo>
                  <a:lnTo>
                    <a:pt x="883578" y="1309954"/>
                  </a:lnTo>
                  <a:lnTo>
                    <a:pt x="1047964" y="1309954"/>
                  </a:lnTo>
                  <a:lnTo>
                    <a:pt x="1047964" y="1602768"/>
                  </a:lnTo>
                  <a:lnTo>
                    <a:pt x="0" y="1602768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940795" y="4841967"/>
              <a:ext cx="751393" cy="696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smtClean="0">
                  <a:latin typeface="迷你简姚体" panose="03000509000000000000" pitchFamily="65" charset="-122"/>
                  <a:ea typeface="迷你简姚体" panose="03000509000000000000" pitchFamily="65" charset="-122"/>
                </a:rPr>
                <a:t>肆</a:t>
              </a:r>
              <a:endParaRPr lang="zh-CN" altLang="en-US" sz="3200" b="1">
                <a:latin typeface="迷你简姚体" panose="03000509000000000000" pitchFamily="65" charset="-122"/>
                <a:ea typeface="迷你简姚体" panose="03000509000000000000" pitchFamily="65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592213" y="4703434"/>
              <a:ext cx="426368" cy="90406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1000" spc="300" smtClean="0">
                  <a:latin typeface="幼圆" panose="02010509060101010101" pitchFamily="49" charset="-122"/>
                  <a:ea typeface="幼圆" panose="02010509060101010101" pitchFamily="49" charset="-122"/>
                </a:rPr>
                <a:t>添加标题</a:t>
              </a:r>
              <a:endParaRPr lang="zh-CN" altLang="en-US" sz="1000" spc="300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404874" y="4572586"/>
            <a:ext cx="1109789" cy="1345914"/>
            <a:chOff x="1294544" y="4345969"/>
            <a:chExt cx="1397644" cy="1602768"/>
          </a:xfrm>
        </p:grpSpPr>
        <p:sp>
          <p:nvSpPr>
            <p:cNvPr id="29" name="任意多边形 28"/>
            <p:cNvSpPr/>
            <p:nvPr/>
          </p:nvSpPr>
          <p:spPr>
            <a:xfrm>
              <a:off x="1294544" y="4345969"/>
              <a:ext cx="1047964" cy="1602768"/>
            </a:xfrm>
            <a:custGeom>
              <a:avLst/>
              <a:gdLst>
                <a:gd name="connsiteX0" fmla="*/ 0 w 1047964"/>
                <a:gd name="connsiteY0" fmla="*/ 0 h 1602768"/>
                <a:gd name="connsiteX1" fmla="*/ 1047964 w 1047964"/>
                <a:gd name="connsiteY1" fmla="*/ 0 h 1602768"/>
                <a:gd name="connsiteX2" fmla="*/ 1047964 w 1047964"/>
                <a:gd name="connsiteY2" fmla="*/ 292813 h 1602768"/>
                <a:gd name="connsiteX3" fmla="*/ 883578 w 1047964"/>
                <a:gd name="connsiteY3" fmla="*/ 292813 h 1602768"/>
                <a:gd name="connsiteX4" fmla="*/ 883578 w 1047964"/>
                <a:gd name="connsiteY4" fmla="*/ 154112 h 1602768"/>
                <a:gd name="connsiteX5" fmla="*/ 164386 w 1047964"/>
                <a:gd name="connsiteY5" fmla="*/ 154112 h 1602768"/>
                <a:gd name="connsiteX6" fmla="*/ 164386 w 1047964"/>
                <a:gd name="connsiteY6" fmla="*/ 1448656 h 1602768"/>
                <a:gd name="connsiteX7" fmla="*/ 883578 w 1047964"/>
                <a:gd name="connsiteY7" fmla="*/ 1448656 h 1602768"/>
                <a:gd name="connsiteX8" fmla="*/ 883578 w 1047964"/>
                <a:gd name="connsiteY8" fmla="*/ 1309954 h 1602768"/>
                <a:gd name="connsiteX9" fmla="*/ 1047964 w 1047964"/>
                <a:gd name="connsiteY9" fmla="*/ 1309954 h 1602768"/>
                <a:gd name="connsiteX10" fmla="*/ 1047964 w 1047964"/>
                <a:gd name="connsiteY10" fmla="*/ 1602768 h 1602768"/>
                <a:gd name="connsiteX11" fmla="*/ 0 w 1047964"/>
                <a:gd name="connsiteY11" fmla="*/ 1602768 h 160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7964" h="1602768">
                  <a:moveTo>
                    <a:pt x="0" y="0"/>
                  </a:moveTo>
                  <a:lnTo>
                    <a:pt x="1047964" y="0"/>
                  </a:lnTo>
                  <a:lnTo>
                    <a:pt x="1047964" y="292813"/>
                  </a:lnTo>
                  <a:lnTo>
                    <a:pt x="883578" y="292813"/>
                  </a:lnTo>
                  <a:lnTo>
                    <a:pt x="883578" y="154112"/>
                  </a:lnTo>
                  <a:lnTo>
                    <a:pt x="164386" y="154112"/>
                  </a:lnTo>
                  <a:lnTo>
                    <a:pt x="164386" y="1448656"/>
                  </a:lnTo>
                  <a:lnTo>
                    <a:pt x="883578" y="1448656"/>
                  </a:lnTo>
                  <a:lnTo>
                    <a:pt x="883578" y="1309954"/>
                  </a:lnTo>
                  <a:lnTo>
                    <a:pt x="1047964" y="1309954"/>
                  </a:lnTo>
                  <a:lnTo>
                    <a:pt x="1047964" y="1602768"/>
                  </a:lnTo>
                  <a:lnTo>
                    <a:pt x="0" y="1602768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940795" y="4841967"/>
              <a:ext cx="751393" cy="696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>
                  <a:latin typeface="迷你简姚体" panose="03000509000000000000" pitchFamily="65" charset="-122"/>
                  <a:ea typeface="迷你简姚体" panose="03000509000000000000" pitchFamily="65" charset="-122"/>
                </a:rPr>
                <a:t>贰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592213" y="4703434"/>
              <a:ext cx="426368" cy="90406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1000" spc="300" smtClean="0">
                  <a:latin typeface="幼圆" panose="02010509060101010101" pitchFamily="49" charset="-122"/>
                  <a:ea typeface="幼圆" panose="02010509060101010101" pitchFamily="49" charset="-122"/>
                </a:rPr>
                <a:t>添加标题</a:t>
              </a:r>
              <a:endParaRPr lang="zh-CN" altLang="en-US" sz="1000" spc="300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0499434" y="4248387"/>
            <a:ext cx="615553" cy="1884578"/>
            <a:chOff x="11526536" y="3754893"/>
            <a:chExt cx="615553" cy="1884578"/>
          </a:xfrm>
        </p:grpSpPr>
        <p:sp>
          <p:nvSpPr>
            <p:cNvPr id="38" name="文本框 37"/>
            <p:cNvSpPr txBox="1"/>
            <p:nvPr/>
          </p:nvSpPr>
          <p:spPr>
            <a:xfrm>
              <a:off x="11526536" y="4752049"/>
              <a:ext cx="615553" cy="88742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800" spc="300" smtClean="0">
                  <a:latin typeface="迷你简姚体" panose="03000509000000000000" pitchFamily="65" charset="-122"/>
                  <a:ea typeface="迷你简姚体" panose="03000509000000000000" pitchFamily="65" charset="-122"/>
                </a:rPr>
                <a:t>目录</a:t>
              </a:r>
              <a:endParaRPr lang="zh-CN" altLang="en-US" sz="2800" spc="300">
                <a:latin typeface="迷你简姚体" panose="03000509000000000000" pitchFamily="65" charset="-122"/>
                <a:ea typeface="迷你简姚体" panose="03000509000000000000" pitchFamily="65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1618870" y="3754893"/>
              <a:ext cx="430887" cy="88902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1600" smtClean="0">
                  <a:latin typeface="迷你简姚体" panose="03000509000000000000" pitchFamily="65" charset="-122"/>
                  <a:ea typeface="迷你简姚体" panose="03000509000000000000" pitchFamily="65" charset="-122"/>
                </a:rPr>
                <a:t>CONTENT</a:t>
              </a:r>
              <a:endParaRPr lang="zh-CN" altLang="en-US" sz="1600">
                <a:latin typeface="迷你简姚体" panose="03000509000000000000" pitchFamily="65" charset="-122"/>
                <a:ea typeface="迷你简姚体" panose="03000509000000000000" pitchFamily="65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305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:p15="http://schemas.microsoft.com/office/powerpoint/2012/main"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4" presetClass="entr" presetSubtype="5" fill="hold" nodeType="afterEffect"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4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596534" y="2707649"/>
            <a:ext cx="879319" cy="1677797"/>
            <a:chOff x="4496175" y="2707649"/>
            <a:chExt cx="879319" cy="1677797"/>
          </a:xfrm>
        </p:grpSpPr>
        <p:sp>
          <p:nvSpPr>
            <p:cNvPr id="9" name="文本框 8"/>
            <p:cNvSpPr txBox="1"/>
            <p:nvPr/>
          </p:nvSpPr>
          <p:spPr>
            <a:xfrm>
              <a:off x="4496175" y="2707649"/>
              <a:ext cx="75052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b="1">
                  <a:latin typeface="迷你简姚体" panose="03000509000000000000" pitchFamily="65" charset="-122"/>
                  <a:ea typeface="迷你简姚体" panose="03000509000000000000" pitchFamily="65" charset="-122"/>
                </a:rPr>
                <a:t>壹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006162" y="3477090"/>
              <a:ext cx="369332" cy="90835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200" spc="300" smtClean="0">
                  <a:latin typeface="幼圆" panose="02010509060101010101" pitchFamily="49" charset="-122"/>
                  <a:ea typeface="幼圆" panose="02010509060101010101" pitchFamily="49" charset="-122"/>
                </a:rPr>
                <a:t>添加标题</a:t>
              </a:r>
              <a:endParaRPr lang="zh-CN" altLang="en-US" sz="1200" spc="300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483" y="0"/>
            <a:ext cx="959998" cy="438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8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:p15="http://schemas.microsoft.com/office/powerpoint/2012/main"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0" presetClass="entr" presetSubtype="0" fill="hold" nodeType="afterEffect"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75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993" y="2101011"/>
            <a:ext cx="4762500" cy="26765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16731" y="2685221"/>
            <a:ext cx="198002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1400" spc="600" smtClean="0">
                <a:latin typeface="幼圆" panose="02010509060101010101" pitchFamily="49" charset="-122"/>
                <a:ea typeface="幼圆" panose="02010509060101010101" pitchFamily="49" charset="-122"/>
              </a:rPr>
              <a:t>PPT</a:t>
            </a:r>
            <a:r>
              <a:rPr lang="zh-CN" altLang="en-US" sz="1400" spc="600">
                <a:latin typeface="幼圆" panose="02010509060101010101" pitchFamily="49" charset="-122"/>
                <a:ea typeface="幼圆" panose="02010509060101010101" pitchFamily="49" charset="-122"/>
              </a:rPr>
              <a:t>与广告齐飞</a:t>
            </a:r>
          </a:p>
          <a:p>
            <a:pPr algn="ctr">
              <a:lnSpc>
                <a:spcPct val="200000"/>
              </a:lnSpc>
            </a:pPr>
            <a:r>
              <a:rPr lang="zh-CN" altLang="en-US" sz="1400" spc="600" smtClean="0">
                <a:latin typeface="幼圆" panose="02010509060101010101" pitchFamily="49" charset="-122"/>
                <a:ea typeface="幼圆" panose="02010509060101010101" pitchFamily="49" charset="-122"/>
              </a:rPr>
              <a:t>污水共</a:t>
            </a:r>
            <a:r>
              <a:rPr lang="zh-CN" altLang="en-US" sz="1400" spc="600">
                <a:latin typeface="幼圆" panose="02010509060101010101" pitchFamily="49" charset="-122"/>
                <a:ea typeface="幼圆" panose="02010509060101010101" pitchFamily="49" charset="-122"/>
              </a:rPr>
              <a:t>槽点</a:t>
            </a:r>
            <a:r>
              <a:rPr lang="zh-CN" altLang="en-US" sz="1400" spc="600" smtClean="0">
                <a:latin typeface="幼圆" panose="02010509060101010101" pitchFamily="49" charset="-122"/>
                <a:ea typeface="幼圆" panose="02010509060101010101" pitchFamily="49" charset="-122"/>
              </a:rPr>
              <a:t>一色</a:t>
            </a:r>
            <a:endParaRPr lang="en-US" altLang="zh-CN" sz="1400" spc="600" smtClean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ctr">
              <a:lnSpc>
                <a:spcPct val="200000"/>
              </a:lnSpc>
            </a:pPr>
            <a:endParaRPr lang="en-US" altLang="zh-CN" sz="900" spc="600" smtClean="0">
              <a:solidFill>
                <a:schemeClr val="bg2">
                  <a:lumMod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900" spc="600" smtClean="0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● ● ●</a:t>
            </a:r>
            <a:endParaRPr lang="zh-CN" altLang="en-US" sz="900" spc="600">
              <a:solidFill>
                <a:schemeClr val="bg2">
                  <a:lumMod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277726" y="2608277"/>
            <a:ext cx="1723549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400" spc="600">
                <a:latin typeface="幼圆" panose="02010509060101010101" pitchFamily="49" charset="-122"/>
                <a:ea typeface="幼圆" panose="02010509060101010101" pitchFamily="49" charset="-122"/>
              </a:rPr>
              <a:t>不</a:t>
            </a:r>
            <a:r>
              <a:rPr lang="zh-CN" altLang="en-US" sz="1400" spc="600" smtClean="0">
                <a:latin typeface="幼圆" panose="02010509060101010101" pitchFamily="49" charset="-122"/>
                <a:ea typeface="幼圆" panose="02010509060101010101" pitchFamily="49" charset="-122"/>
              </a:rPr>
              <a:t>需妙笔生花</a:t>
            </a:r>
            <a:endParaRPr lang="en-US" altLang="zh-CN" sz="1400" spc="600" smtClean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400" spc="600">
                <a:latin typeface="幼圆" panose="02010509060101010101" pitchFamily="49" charset="-122"/>
                <a:ea typeface="幼圆" panose="02010509060101010101" pitchFamily="49" charset="-122"/>
              </a:rPr>
              <a:t>但</a:t>
            </a:r>
            <a:r>
              <a:rPr lang="zh-CN" altLang="en-US" sz="1400" spc="600" smtClean="0">
                <a:latin typeface="幼圆" panose="02010509060101010101" pitchFamily="49" charset="-122"/>
                <a:ea typeface="幼圆" panose="02010509060101010101" pitchFamily="49" charset="-122"/>
              </a:rPr>
              <a:t>求不挂天下</a:t>
            </a:r>
            <a:endParaRPr lang="en-US" altLang="zh-CN" sz="1400" spc="600" smtClean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ctr">
              <a:lnSpc>
                <a:spcPct val="200000"/>
              </a:lnSpc>
            </a:pPr>
            <a:endParaRPr lang="en-US" altLang="zh-CN" sz="1400" spc="600" smtClean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900" spc="600" smtClean="0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● ● ●</a:t>
            </a:r>
            <a:endParaRPr lang="zh-CN" altLang="en-US" sz="900" spc="600">
              <a:solidFill>
                <a:schemeClr val="bg2">
                  <a:lumMod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848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:p15="http://schemas.microsoft.com/office/powerpoint/2012/main"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ntr" presetSubtype="0" fill="hold" nodeType="afterEffect"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ntr" presetSubtype="0" fill="hold" grpId="0" nodeType="after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0" presetClass="entr" presetSubtype="0" fill="hold" grpId="1" nodeType="after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37806" y="2808459"/>
            <a:ext cx="1485900" cy="4173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CN" altLang="en-US" sz="1600" b="1" spc="3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广告集装箱</a:t>
            </a:r>
            <a:endParaRPr lang="en-US" altLang="zh-CN" sz="1600" b="1" spc="30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59977" y="3500957"/>
            <a:ext cx="59554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zh-CN" altLang="en-US" sz="1200" spc="300" smtClean="0">
                <a:latin typeface="幼圆" panose="02010509060101010101" pitchFamily="49" charset="-122"/>
                <a:ea typeface="幼圆" panose="02010509060101010101" pitchFamily="49" charset="-122"/>
              </a:rPr>
              <a:t>起来，不愿</a:t>
            </a:r>
            <a:r>
              <a:rPr lang="zh-CN" altLang="en-US" sz="1200" spc="300">
                <a:latin typeface="幼圆" panose="02010509060101010101" pitchFamily="49" charset="-122"/>
                <a:ea typeface="幼圆" panose="02010509060101010101" pitchFamily="49" charset="-122"/>
              </a:rPr>
              <a:t>假高潮的</a:t>
            </a:r>
            <a:r>
              <a:rPr lang="zh-CN" altLang="en-US" sz="1200" spc="300" smtClean="0">
                <a:latin typeface="幼圆" panose="02010509060101010101" pitchFamily="49" charset="-122"/>
                <a:ea typeface="幼圆" panose="02010509060101010101" pitchFamily="49" charset="-122"/>
              </a:rPr>
              <a:t>年轻人，来</a:t>
            </a:r>
            <a:r>
              <a:rPr lang="zh-CN" altLang="en-US" sz="1200" spc="300">
                <a:latin typeface="幼圆" panose="02010509060101010101" pitchFamily="49" charset="-122"/>
                <a:ea typeface="幼圆" panose="02010509060101010101" pitchFamily="49" charset="-122"/>
              </a:rPr>
              <a:t>广告集装箱的</a:t>
            </a:r>
            <a:r>
              <a:rPr lang="zh-CN" altLang="en-US" sz="1200" spc="300" smtClean="0">
                <a:latin typeface="幼圆" panose="02010509060101010101" pitchFamily="49" charset="-122"/>
                <a:ea typeface="幼圆" panose="02010509060101010101" pitchFamily="49" charset="-122"/>
              </a:rPr>
              <a:t>怀抱！</a:t>
            </a:r>
            <a:endParaRPr lang="zh-CN" altLang="en-US" sz="1200" spc="30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r">
              <a:lnSpc>
                <a:spcPct val="200000"/>
              </a:lnSpc>
            </a:pPr>
            <a:r>
              <a:rPr lang="en-US" altLang="zh-CN" sz="1200" spc="300">
                <a:latin typeface="幼圆" panose="02010509060101010101" pitchFamily="49" charset="-122"/>
                <a:ea typeface="幼圆" panose="02010509060101010101" pitchFamily="49" charset="-122"/>
              </a:rPr>
              <a:t>——</a:t>
            </a:r>
            <a:r>
              <a:rPr lang="zh-CN" altLang="en-US" sz="1200" spc="300">
                <a:latin typeface="幼圆" panose="02010509060101010101" pitchFamily="49" charset="-122"/>
                <a:ea typeface="幼圆" panose="02010509060101010101" pitchFamily="49" charset="-122"/>
              </a:rPr>
              <a:t>全国最没节操的公众</a:t>
            </a:r>
            <a:r>
              <a:rPr lang="zh-CN" altLang="en-US" sz="1200" spc="300" smtClean="0">
                <a:latin typeface="幼圆" panose="02010509060101010101" pitchFamily="49" charset="-122"/>
                <a:ea typeface="幼圆" panose="02010509060101010101" pitchFamily="49" charset="-122"/>
              </a:rPr>
              <a:t>号，一切</a:t>
            </a:r>
            <a:r>
              <a:rPr lang="zh-CN" altLang="en-US" sz="1200" spc="300">
                <a:latin typeface="幼圆" panose="02010509060101010101" pitchFamily="49" charset="-122"/>
                <a:ea typeface="幼圆" panose="02010509060101010101" pitchFamily="49" charset="-122"/>
              </a:rPr>
              <a:t>用品都已为你备</a:t>
            </a:r>
            <a:r>
              <a:rPr lang="zh-CN" altLang="en-US" sz="1200" spc="300" smtClean="0">
                <a:latin typeface="幼圆" panose="02010509060101010101" pitchFamily="49" charset="-122"/>
                <a:ea typeface="幼圆" panose="02010509060101010101" pitchFamily="49" charset="-122"/>
              </a:rPr>
              <a:t>好，有</a:t>
            </a:r>
            <a:r>
              <a:rPr lang="zh-CN" altLang="en-US" sz="1200" spc="300">
                <a:latin typeface="幼圆" panose="02010509060101010101" pitchFamily="49" charset="-122"/>
                <a:ea typeface="幼圆" panose="02010509060101010101" pitchFamily="49" charset="-122"/>
              </a:rPr>
              <a:t>胆就</a:t>
            </a:r>
            <a:r>
              <a:rPr lang="zh-CN" altLang="en-US" sz="1200" spc="300" smtClean="0">
                <a:latin typeface="幼圆" panose="02010509060101010101" pitchFamily="49" charset="-122"/>
                <a:ea typeface="幼圆" panose="02010509060101010101" pitchFamily="49" charset="-122"/>
              </a:rPr>
              <a:t>来稿！</a:t>
            </a:r>
            <a:endParaRPr lang="zh-CN" altLang="en-US" sz="1200" spc="30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2157932"/>
            <a:ext cx="47625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2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:p15="http://schemas.microsoft.com/office/powerpoint/2012/main"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ntr" presetSubtype="0" fill="hold" nodeType="afterEffect"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1" nodeType="after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596534" y="2707649"/>
            <a:ext cx="879319" cy="1677797"/>
            <a:chOff x="4496175" y="2707649"/>
            <a:chExt cx="879319" cy="1677797"/>
          </a:xfrm>
        </p:grpSpPr>
        <p:sp>
          <p:nvSpPr>
            <p:cNvPr id="9" name="文本框 8"/>
            <p:cNvSpPr txBox="1"/>
            <p:nvPr/>
          </p:nvSpPr>
          <p:spPr>
            <a:xfrm>
              <a:off x="4496175" y="2707649"/>
              <a:ext cx="75052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b="1" smtClean="0">
                  <a:latin typeface="迷你简姚体" panose="03000509000000000000" pitchFamily="65" charset="-122"/>
                  <a:ea typeface="迷你简姚体" panose="03000509000000000000" pitchFamily="65" charset="-122"/>
                </a:rPr>
                <a:t>贰</a:t>
              </a:r>
              <a:endParaRPr lang="zh-CN" altLang="en-US" sz="4400" b="1">
                <a:latin typeface="迷你简姚体" panose="03000509000000000000" pitchFamily="65" charset="-122"/>
                <a:ea typeface="迷你简姚体" panose="03000509000000000000" pitchFamily="65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006162" y="3477090"/>
              <a:ext cx="369332" cy="90835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200" spc="300" smtClean="0">
                  <a:latin typeface="幼圆" panose="02010509060101010101" pitchFamily="49" charset="-122"/>
                  <a:ea typeface="幼圆" panose="02010509060101010101" pitchFamily="49" charset="-122"/>
                </a:rPr>
                <a:t>添加标题</a:t>
              </a:r>
              <a:endParaRPr lang="zh-CN" altLang="en-US" sz="1200" spc="300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483" y="0"/>
            <a:ext cx="959998" cy="43854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882" y="4680117"/>
            <a:ext cx="8719200" cy="159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0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:p15="http://schemas.microsoft.com/office/powerpoint/2012/main"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0" presetClass="entr" presetSubtype="0" fill="hold" nodeType="afterEffect"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75" y="838406"/>
            <a:ext cx="10058400" cy="67056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75176" y="4062742"/>
            <a:ext cx="1800493" cy="1337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smtClean="0">
                <a:latin typeface="幼圆" panose="02010509060101010101" pitchFamily="49" charset="-122"/>
                <a:ea typeface="幼圆" panose="02010509060101010101" pitchFamily="49" charset="-122"/>
              </a:rPr>
              <a:t>广告集装箱</a:t>
            </a:r>
            <a:endParaRPr lang="en-US" altLang="zh-CN" sz="1600" smtClean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endParaRPr lang="en-US" altLang="zh-CN" spc="300" smtClean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100" spc="300">
                <a:latin typeface="幼圆" panose="02010509060101010101" pitchFamily="49" charset="-122"/>
                <a:ea typeface="幼圆" panose="02010509060101010101" pitchFamily="49" charset="-122"/>
              </a:rPr>
              <a:t>拒绝低俗</a:t>
            </a:r>
            <a:r>
              <a:rPr lang="en-US" altLang="zh-CN" sz="1100" spc="300">
                <a:latin typeface="幼圆" panose="02010509060101010101" pitchFamily="49" charset="-122"/>
                <a:ea typeface="幼圆" panose="02010509060101010101" pitchFamily="49" charset="-122"/>
              </a:rPr>
              <a:t>low</a:t>
            </a:r>
            <a:r>
              <a:rPr lang="zh-CN" altLang="en-US" sz="1100" spc="300">
                <a:latin typeface="幼圆" panose="02010509060101010101" pitchFamily="49" charset="-122"/>
                <a:ea typeface="幼圆" panose="02010509060101010101" pitchFamily="49" charset="-122"/>
              </a:rPr>
              <a:t>爆</a:t>
            </a:r>
          </a:p>
          <a:p>
            <a:pPr>
              <a:lnSpc>
                <a:spcPct val="150000"/>
              </a:lnSpc>
            </a:pPr>
            <a:r>
              <a:rPr lang="zh-CN" altLang="en-US" sz="1100" spc="300">
                <a:latin typeface="幼圆" panose="02010509060101010101" pitchFamily="49" charset="-122"/>
                <a:ea typeface="幼圆" panose="02010509060101010101" pitchFamily="49" charset="-122"/>
              </a:rPr>
              <a:t>创造有价值的内容</a:t>
            </a:r>
          </a:p>
          <a:p>
            <a:pPr>
              <a:lnSpc>
                <a:spcPct val="150000"/>
              </a:lnSpc>
            </a:pPr>
            <a:r>
              <a:rPr lang="zh-CN" altLang="en-US" sz="1100" spc="300">
                <a:latin typeface="幼圆" panose="02010509060101010101" pitchFamily="49" charset="-122"/>
                <a:ea typeface="幼圆" panose="02010509060101010101" pitchFamily="49" charset="-122"/>
              </a:rPr>
              <a:t>打造前所未有的性感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5124203" y="4630991"/>
            <a:ext cx="522515" cy="522515"/>
            <a:chOff x="5124203" y="4630991"/>
            <a:chExt cx="522515" cy="522515"/>
          </a:xfrm>
        </p:grpSpPr>
        <p:sp>
          <p:nvSpPr>
            <p:cNvPr id="9" name="椭圆 8"/>
            <p:cNvSpPr/>
            <p:nvPr/>
          </p:nvSpPr>
          <p:spPr>
            <a:xfrm>
              <a:off x="5124203" y="4630991"/>
              <a:ext cx="522515" cy="52251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7330" y="4731547"/>
              <a:ext cx="356260" cy="356260"/>
            </a:xfrm>
            <a:prstGeom prst="rect">
              <a:avLst/>
            </a:prstGeom>
          </p:spPr>
        </p:pic>
      </p:grpSp>
      <p:grpSp>
        <p:nvGrpSpPr>
          <p:cNvPr id="34" name="组合 33"/>
          <p:cNvGrpSpPr/>
          <p:nvPr/>
        </p:nvGrpSpPr>
        <p:grpSpPr>
          <a:xfrm>
            <a:off x="7196447" y="4108476"/>
            <a:ext cx="522515" cy="522515"/>
            <a:chOff x="7196447" y="4108476"/>
            <a:chExt cx="522515" cy="522515"/>
          </a:xfrm>
        </p:grpSpPr>
        <p:sp>
          <p:nvSpPr>
            <p:cNvPr id="10" name="椭圆 9"/>
            <p:cNvSpPr/>
            <p:nvPr/>
          </p:nvSpPr>
          <p:spPr>
            <a:xfrm>
              <a:off x="7196447" y="4108476"/>
              <a:ext cx="522515" cy="52251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875" y="4162904"/>
              <a:ext cx="413657" cy="413657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3966359" y="3179931"/>
            <a:ext cx="522515" cy="522515"/>
            <a:chOff x="3966359" y="3179931"/>
            <a:chExt cx="522515" cy="522515"/>
          </a:xfrm>
        </p:grpSpPr>
        <p:sp>
          <p:nvSpPr>
            <p:cNvPr id="8" name="椭圆 7"/>
            <p:cNvSpPr/>
            <p:nvPr/>
          </p:nvSpPr>
          <p:spPr>
            <a:xfrm>
              <a:off x="3966359" y="3179931"/>
              <a:ext cx="522515" cy="52251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2396" y="3233602"/>
              <a:ext cx="415171" cy="415171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7101819" y="2212184"/>
            <a:ext cx="522515" cy="522515"/>
            <a:chOff x="7101819" y="2212184"/>
            <a:chExt cx="522515" cy="522515"/>
          </a:xfrm>
        </p:grpSpPr>
        <p:sp>
          <p:nvSpPr>
            <p:cNvPr id="11" name="椭圆 10"/>
            <p:cNvSpPr/>
            <p:nvPr/>
          </p:nvSpPr>
          <p:spPr>
            <a:xfrm>
              <a:off x="7101819" y="2212184"/>
              <a:ext cx="522515" cy="52251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7138" y="2267503"/>
              <a:ext cx="411876" cy="411876"/>
            </a:xfrm>
            <a:prstGeom prst="rect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8894993" y="2500951"/>
            <a:ext cx="522515" cy="522515"/>
            <a:chOff x="8894993" y="2500951"/>
            <a:chExt cx="522515" cy="522515"/>
          </a:xfrm>
        </p:grpSpPr>
        <p:sp>
          <p:nvSpPr>
            <p:cNvPr id="12" name="椭圆 11"/>
            <p:cNvSpPr/>
            <p:nvPr/>
          </p:nvSpPr>
          <p:spPr>
            <a:xfrm>
              <a:off x="8894993" y="2500951"/>
              <a:ext cx="522515" cy="52251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4042" y="2600000"/>
              <a:ext cx="324416" cy="324416"/>
            </a:xfrm>
            <a:prstGeom prst="rect">
              <a:avLst/>
            </a:prstGeom>
          </p:spPr>
        </p:pic>
      </p:grpSp>
      <p:sp>
        <p:nvSpPr>
          <p:cNvPr id="19" name="文本框 18"/>
          <p:cNvSpPr txBox="1"/>
          <p:nvPr/>
        </p:nvSpPr>
        <p:spPr>
          <a:xfrm>
            <a:off x="6201572" y="467026"/>
            <a:ext cx="1800493" cy="1337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>
                <a:latin typeface="幼圆" panose="02010509060101010101" pitchFamily="49" charset="-122"/>
                <a:ea typeface="幼圆" panose="02010509060101010101" pitchFamily="49" charset="-122"/>
              </a:rPr>
              <a:t>广告集装箱</a:t>
            </a:r>
            <a:endParaRPr lang="en-US" altLang="zh-CN" sz="160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r"/>
            <a:endParaRPr lang="en-US" altLang="zh-CN" spc="300" smtClean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100" spc="300">
                <a:latin typeface="幼圆" panose="02010509060101010101" pitchFamily="49" charset="-122"/>
                <a:ea typeface="幼圆" panose="02010509060101010101" pitchFamily="49" charset="-122"/>
              </a:rPr>
              <a:t>拒绝低俗</a:t>
            </a:r>
            <a:r>
              <a:rPr lang="en-US" altLang="zh-CN" sz="1100" spc="300">
                <a:latin typeface="幼圆" panose="02010509060101010101" pitchFamily="49" charset="-122"/>
                <a:ea typeface="幼圆" panose="02010509060101010101" pitchFamily="49" charset="-122"/>
              </a:rPr>
              <a:t>low</a:t>
            </a:r>
            <a:r>
              <a:rPr lang="zh-CN" altLang="en-US" sz="1100" spc="300">
                <a:latin typeface="幼圆" panose="02010509060101010101" pitchFamily="49" charset="-122"/>
                <a:ea typeface="幼圆" panose="02010509060101010101" pitchFamily="49" charset="-122"/>
              </a:rPr>
              <a:t>爆</a:t>
            </a:r>
          </a:p>
          <a:p>
            <a:pPr algn="r">
              <a:lnSpc>
                <a:spcPct val="150000"/>
              </a:lnSpc>
            </a:pPr>
            <a:r>
              <a:rPr lang="zh-CN" altLang="en-US" sz="1100" spc="300">
                <a:latin typeface="幼圆" panose="02010509060101010101" pitchFamily="49" charset="-122"/>
                <a:ea typeface="幼圆" panose="02010509060101010101" pitchFamily="49" charset="-122"/>
              </a:rPr>
              <a:t>创造有价值的内容</a:t>
            </a:r>
          </a:p>
          <a:p>
            <a:pPr algn="r">
              <a:lnSpc>
                <a:spcPct val="150000"/>
              </a:lnSpc>
            </a:pPr>
            <a:r>
              <a:rPr lang="zh-CN" altLang="en-US" sz="1100" spc="300">
                <a:latin typeface="幼圆" panose="02010509060101010101" pitchFamily="49" charset="-122"/>
                <a:ea typeface="幼圆" panose="02010509060101010101" pitchFamily="49" charset="-122"/>
              </a:rPr>
              <a:t>打造前所未有的性感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570440" y="3815896"/>
            <a:ext cx="1800493" cy="1337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latin typeface="幼圆" panose="02010509060101010101" pitchFamily="49" charset="-122"/>
                <a:ea typeface="幼圆" panose="02010509060101010101" pitchFamily="49" charset="-122"/>
              </a:rPr>
              <a:t>广告集装箱</a:t>
            </a:r>
            <a:endParaRPr lang="en-US" altLang="zh-CN" sz="160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endParaRPr lang="en-US" altLang="zh-CN" spc="300" smtClean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100" spc="300">
                <a:latin typeface="幼圆" panose="02010509060101010101" pitchFamily="49" charset="-122"/>
                <a:ea typeface="幼圆" panose="02010509060101010101" pitchFamily="49" charset="-122"/>
              </a:rPr>
              <a:t>拒绝低俗</a:t>
            </a:r>
            <a:r>
              <a:rPr lang="en-US" altLang="zh-CN" sz="1100" spc="300">
                <a:latin typeface="幼圆" panose="02010509060101010101" pitchFamily="49" charset="-122"/>
                <a:ea typeface="幼圆" panose="02010509060101010101" pitchFamily="49" charset="-122"/>
              </a:rPr>
              <a:t>low</a:t>
            </a:r>
            <a:r>
              <a:rPr lang="zh-CN" altLang="en-US" sz="1100" spc="300">
                <a:latin typeface="幼圆" panose="02010509060101010101" pitchFamily="49" charset="-122"/>
                <a:ea typeface="幼圆" panose="02010509060101010101" pitchFamily="49" charset="-122"/>
              </a:rPr>
              <a:t>爆</a:t>
            </a:r>
          </a:p>
          <a:p>
            <a:pPr>
              <a:lnSpc>
                <a:spcPct val="150000"/>
              </a:lnSpc>
            </a:pPr>
            <a:r>
              <a:rPr lang="zh-CN" altLang="en-US" sz="1100" spc="300">
                <a:latin typeface="幼圆" panose="02010509060101010101" pitchFamily="49" charset="-122"/>
                <a:ea typeface="幼圆" panose="02010509060101010101" pitchFamily="49" charset="-122"/>
              </a:rPr>
              <a:t>创造有价值的内容</a:t>
            </a:r>
          </a:p>
          <a:p>
            <a:pPr>
              <a:lnSpc>
                <a:spcPct val="150000"/>
              </a:lnSpc>
            </a:pPr>
            <a:r>
              <a:rPr lang="zh-CN" altLang="en-US" sz="1100" spc="300">
                <a:latin typeface="幼圆" panose="02010509060101010101" pitchFamily="49" charset="-122"/>
                <a:ea typeface="幼圆" panose="02010509060101010101" pitchFamily="49" charset="-122"/>
              </a:rPr>
              <a:t>打造前所未有的性感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3385472" y="1424598"/>
            <a:ext cx="1800493" cy="1337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latin typeface="幼圆" panose="02010509060101010101" pitchFamily="49" charset="-122"/>
                <a:ea typeface="幼圆" panose="02010509060101010101" pitchFamily="49" charset="-122"/>
              </a:rPr>
              <a:t>广告集装箱</a:t>
            </a:r>
            <a:endParaRPr lang="en-US" altLang="zh-CN" sz="160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endParaRPr lang="en-US" altLang="zh-CN" spc="300" smtClean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100" spc="300">
                <a:latin typeface="幼圆" panose="02010509060101010101" pitchFamily="49" charset="-122"/>
                <a:ea typeface="幼圆" panose="02010509060101010101" pitchFamily="49" charset="-122"/>
              </a:rPr>
              <a:t>拒绝低俗</a:t>
            </a:r>
            <a:r>
              <a:rPr lang="en-US" altLang="zh-CN" sz="1100" spc="300">
                <a:latin typeface="幼圆" panose="02010509060101010101" pitchFamily="49" charset="-122"/>
                <a:ea typeface="幼圆" panose="02010509060101010101" pitchFamily="49" charset="-122"/>
              </a:rPr>
              <a:t>low</a:t>
            </a:r>
            <a:r>
              <a:rPr lang="zh-CN" altLang="en-US" sz="1100" spc="300">
                <a:latin typeface="幼圆" panose="02010509060101010101" pitchFamily="49" charset="-122"/>
                <a:ea typeface="幼圆" panose="02010509060101010101" pitchFamily="49" charset="-122"/>
              </a:rPr>
              <a:t>爆</a:t>
            </a:r>
          </a:p>
          <a:p>
            <a:pPr>
              <a:lnSpc>
                <a:spcPct val="150000"/>
              </a:lnSpc>
            </a:pPr>
            <a:r>
              <a:rPr lang="zh-CN" altLang="en-US" sz="1100" spc="300">
                <a:latin typeface="幼圆" panose="02010509060101010101" pitchFamily="49" charset="-122"/>
                <a:ea typeface="幼圆" panose="02010509060101010101" pitchFamily="49" charset="-122"/>
              </a:rPr>
              <a:t>创造有价值的内容</a:t>
            </a:r>
          </a:p>
          <a:p>
            <a:pPr>
              <a:lnSpc>
                <a:spcPct val="150000"/>
              </a:lnSpc>
            </a:pPr>
            <a:r>
              <a:rPr lang="zh-CN" altLang="en-US" sz="1100" spc="300">
                <a:latin typeface="幼圆" panose="02010509060101010101" pitchFamily="49" charset="-122"/>
                <a:ea typeface="幼圆" panose="02010509060101010101" pitchFamily="49" charset="-122"/>
              </a:rPr>
              <a:t>打造前所未有的</a:t>
            </a:r>
            <a:r>
              <a:rPr lang="zh-CN" altLang="en-US" sz="1100" spc="300" smtClean="0">
                <a:latin typeface="幼圆" panose="02010509060101010101" pitchFamily="49" charset="-122"/>
                <a:ea typeface="幼圆" panose="02010509060101010101" pitchFamily="49" charset="-122"/>
              </a:rPr>
              <a:t>性感</a:t>
            </a:r>
            <a:endParaRPr lang="zh-CN" altLang="en-US" sz="1100" spc="30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152907" y="3023466"/>
            <a:ext cx="522515" cy="522515"/>
            <a:chOff x="1223159" y="3023466"/>
            <a:chExt cx="522515" cy="522515"/>
          </a:xfrm>
        </p:grpSpPr>
        <p:sp>
          <p:nvSpPr>
            <p:cNvPr id="7" name="椭圆 6"/>
            <p:cNvSpPr/>
            <p:nvPr/>
          </p:nvSpPr>
          <p:spPr>
            <a:xfrm>
              <a:off x="1223159" y="3023466"/>
              <a:ext cx="522515" cy="52251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967" y="3089274"/>
              <a:ext cx="390897" cy="390897"/>
            </a:xfrm>
            <a:prstGeom prst="rect">
              <a:avLst/>
            </a:prstGeom>
          </p:spPr>
        </p:pic>
      </p:grpSp>
      <p:grpSp>
        <p:nvGrpSpPr>
          <p:cNvPr id="31" name="组合 30"/>
          <p:cNvGrpSpPr/>
          <p:nvPr/>
        </p:nvGrpSpPr>
        <p:grpSpPr>
          <a:xfrm>
            <a:off x="11210626" y="0"/>
            <a:ext cx="956250" cy="6870187"/>
            <a:chOff x="11140288" y="0"/>
            <a:chExt cx="956250" cy="6870187"/>
          </a:xfrm>
        </p:grpSpPr>
        <p:grpSp>
          <p:nvGrpSpPr>
            <p:cNvPr id="30" name="组合 29"/>
            <p:cNvGrpSpPr/>
            <p:nvPr/>
          </p:nvGrpSpPr>
          <p:grpSpPr>
            <a:xfrm>
              <a:off x="11680412" y="0"/>
              <a:ext cx="326437" cy="6870187"/>
              <a:chOff x="11680412" y="0"/>
              <a:chExt cx="326437" cy="6870187"/>
            </a:xfrm>
          </p:grpSpPr>
          <p:cxnSp>
            <p:nvCxnSpPr>
              <p:cNvPr id="26" name="直接连接符 25"/>
              <p:cNvCxnSpPr/>
              <p:nvPr/>
            </p:nvCxnSpPr>
            <p:spPr>
              <a:xfrm>
                <a:off x="11680412" y="0"/>
                <a:ext cx="1820" cy="6858000"/>
              </a:xfrm>
              <a:prstGeom prst="line">
                <a:avLst/>
              </a:prstGeom>
              <a:ln w="349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 flipH="1">
                <a:off x="11844540" y="12187"/>
                <a:ext cx="0" cy="6858000"/>
              </a:xfrm>
              <a:prstGeom prst="line">
                <a:avLst/>
              </a:prstGeom>
              <a:ln w="349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 flipH="1">
                <a:off x="12006849" y="12187"/>
                <a:ext cx="0" cy="6858000"/>
              </a:xfrm>
              <a:prstGeom prst="line">
                <a:avLst/>
              </a:prstGeom>
              <a:ln w="349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1140288" y="1969699"/>
              <a:ext cx="956250" cy="76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779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:p15="http://schemas.microsoft.com/office/powerpoint/2012/main"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4" presetClass="entr" presetSubtype="5" fill="hold" nodeType="afterEffect"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withGroup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5750"/>
                            </p:stCondLst>
                            <p:childTnLst>
                              <p:par>
                                <p:cTn id="35" presetID="10" presetClass="entr" presetSubtype="0" fill="hold" grpId="3" nodeType="afterEffect"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withGroup">
                            <p:stCondLst>
                              <p:cond delay="6750"/>
                            </p:stCondLst>
                            <p:childTnLst>
                              <p:par>
                                <p:cTn id="39" presetID="10" presetClass="entr" presetSubtype="0" fill="hold" grpId="1" nodeType="afterEffect"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withGroup">
                            <p:stCondLst>
                              <p:cond delay="7750"/>
                            </p:stCondLst>
                            <p:childTnLst>
                              <p:par>
                                <p:cTn id="43" presetID="10" presetClass="entr" presetSubtype="0" fill="hold" grpId="2" nodeType="afterEffect"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1"/>
      <p:bldP spid="20" grpId="2"/>
      <p:bldP spid="21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0" y="6322063"/>
            <a:ext cx="12192000" cy="0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6877" y="5619480"/>
            <a:ext cx="990000" cy="1012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0114" y="5433826"/>
            <a:ext cx="595947" cy="138380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56437" y="2333625"/>
            <a:ext cx="95250" cy="398843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3042124" y="1726491"/>
            <a:ext cx="500063" cy="500063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smtClean="0">
                <a:latin typeface="幼圆" panose="02010509060101010101" pitchFamily="49" charset="-122"/>
                <a:ea typeface="幼圆" panose="02010509060101010101" pitchFamily="49" charset="-122"/>
              </a:rPr>
              <a:t>4</a:t>
            </a:r>
            <a:endParaRPr lang="zh-CN" altLang="en-US" sz="2400" b="1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729669" y="3426488"/>
            <a:ext cx="80386" cy="28955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19830" y="2807448"/>
            <a:ext cx="500063" cy="50006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smtClean="0">
                <a:latin typeface="幼圆" panose="02010509060101010101" pitchFamily="49" charset="-122"/>
                <a:ea typeface="幼圆" panose="02010509060101010101" pitchFamily="49" charset="-122"/>
              </a:rPr>
              <a:t>2</a:t>
            </a:r>
            <a:endParaRPr lang="zh-CN" altLang="en-US" sz="2400" b="1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490815" y="3878664"/>
            <a:ext cx="94334" cy="24433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2280977" y="3259624"/>
            <a:ext cx="500063" cy="500063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smtClean="0">
                <a:latin typeface="幼圆" panose="02010509060101010101" pitchFamily="49" charset="-122"/>
                <a:ea typeface="幼圆" panose="02010509060101010101" pitchFamily="49" charset="-122"/>
              </a:rPr>
              <a:t>3</a:t>
            </a:r>
            <a:endParaRPr lang="zh-CN" altLang="en-US" sz="2400" b="1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761358" y="4543722"/>
            <a:ext cx="92998" cy="178020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4554916" y="3924682"/>
            <a:ext cx="500063" cy="50006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smtClean="0">
                <a:latin typeface="幼圆" panose="02010509060101010101" pitchFamily="49" charset="-122"/>
                <a:ea typeface="幼圆" panose="02010509060101010101" pitchFamily="49" charset="-122"/>
              </a:rPr>
              <a:t>6</a:t>
            </a:r>
            <a:endParaRPr lang="zh-CN" altLang="en-US" sz="2400" b="1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036067" y="4151870"/>
            <a:ext cx="92998" cy="217019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3832534" y="3502937"/>
            <a:ext cx="500063" cy="50006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smtClean="0">
                <a:latin typeface="幼圆" panose="02010509060101010101" pitchFamily="49" charset="-122"/>
                <a:ea typeface="幼圆" panose="02010509060101010101" pitchFamily="49" charset="-122"/>
              </a:rPr>
              <a:t>5</a:t>
            </a:r>
            <a:endParaRPr lang="zh-CN" altLang="en-US" sz="2400" b="1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530367" y="5239265"/>
            <a:ext cx="90461" cy="10827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5325565" y="4624243"/>
            <a:ext cx="500063" cy="500063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smtClean="0">
                <a:latin typeface="幼圆" panose="02010509060101010101" pitchFamily="49" charset="-122"/>
                <a:ea typeface="幼圆" panose="02010509060101010101" pitchFamily="49" charset="-122"/>
              </a:rPr>
              <a:t>7</a:t>
            </a:r>
            <a:endParaRPr lang="zh-CN" altLang="en-US" sz="2400" b="1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305787" y="2628900"/>
            <a:ext cx="91359" cy="369316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086712" y="1976522"/>
            <a:ext cx="500063" cy="500063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smtClean="0">
                <a:latin typeface="幼圆" panose="02010509060101010101" pitchFamily="49" charset="-122"/>
                <a:ea typeface="幼圆" panose="02010509060101010101" pitchFamily="49" charset="-122"/>
              </a:rPr>
              <a:t>8</a:t>
            </a:r>
            <a:endParaRPr lang="zh-CN" altLang="en-US" sz="2400" b="1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963485" y="5239265"/>
            <a:ext cx="90461" cy="10827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758683" y="4624243"/>
            <a:ext cx="500063" cy="500063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1</a:t>
            </a:r>
            <a:endParaRPr lang="zh-CN" altLang="en-US" sz="2400" b="1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051392" y="4151870"/>
            <a:ext cx="92998" cy="217019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6847859" y="3502937"/>
            <a:ext cx="500063" cy="50006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smtClean="0">
                <a:latin typeface="幼圆" panose="02010509060101010101" pitchFamily="49" charset="-122"/>
                <a:ea typeface="幼圆" panose="02010509060101010101" pitchFamily="49" charset="-122"/>
              </a:rPr>
              <a:t>9</a:t>
            </a:r>
            <a:endParaRPr lang="zh-CN" altLang="en-US" sz="2400" b="1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695391" y="1995264"/>
            <a:ext cx="2742972" cy="927803"/>
            <a:chOff x="8695391" y="1995264"/>
            <a:chExt cx="2742972" cy="927803"/>
          </a:xfrm>
        </p:grpSpPr>
        <p:sp>
          <p:nvSpPr>
            <p:cNvPr id="52" name="圆角矩形 51"/>
            <p:cNvSpPr/>
            <p:nvPr/>
          </p:nvSpPr>
          <p:spPr>
            <a:xfrm>
              <a:off x="8695391" y="1995264"/>
              <a:ext cx="2742972" cy="633636"/>
            </a:xfrm>
            <a:prstGeom prst="roundRect">
              <a:avLst>
                <a:gd name="adj" fmla="val 23970"/>
              </a:avLst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</a:pPr>
              <a:r>
                <a:rPr lang="zh-CN" altLang="en-US" spc="600">
                  <a:solidFill>
                    <a:schemeClr val="bg2">
                      <a:lumMod val="50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广告集装箱</a:t>
              </a:r>
              <a:endParaRPr lang="en-US" altLang="zh-CN" spc="600">
                <a:solidFill>
                  <a:schemeClr val="bg2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9632545" y="2830304"/>
              <a:ext cx="868661" cy="92763"/>
              <a:chOff x="9180576" y="1633728"/>
              <a:chExt cx="868661" cy="92763"/>
            </a:xfrm>
            <a:solidFill>
              <a:schemeClr val="bg2">
                <a:lumMod val="50000"/>
              </a:schemeClr>
            </a:solidFill>
          </p:grpSpPr>
          <p:sp>
            <p:nvSpPr>
              <p:cNvPr id="53" name="椭圆 52"/>
              <p:cNvSpPr/>
              <p:nvPr/>
            </p:nvSpPr>
            <p:spPr>
              <a:xfrm>
                <a:off x="9180576" y="1633728"/>
                <a:ext cx="92763" cy="9276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  <p:sp>
            <p:nvSpPr>
              <p:cNvPr id="55" name="椭圆 54"/>
              <p:cNvSpPr/>
              <p:nvPr/>
            </p:nvSpPr>
            <p:spPr>
              <a:xfrm>
                <a:off x="9568525" y="1633728"/>
                <a:ext cx="92763" cy="9276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9956474" y="1633728"/>
                <a:ext cx="92763" cy="9276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>
                  <a:latin typeface="幼圆" panose="02010509060101010101" pitchFamily="49" charset="-122"/>
                  <a:ea typeface="幼圆" panose="02010509060101010101" pitchFamily="49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057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:p15="http://schemas.microsoft.com/office/powerpoint/2012/main"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2" presetClass="entr" presetSubtype="8" fill="hold" nodeType="afterEffect"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175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3250"/>
                            </p:stCondLst>
                            <p:childTnLst>
                              <p:par>
                                <p:cTn id="24" presetID="22" presetClass="entr" presetSubtype="4" fill="hold" grpId="14" nodeType="afterEffect"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4250"/>
                            </p:stCondLst>
                            <p:childTnLst>
                              <p:par>
                                <p:cTn id="28" presetID="6" presetClass="entr" presetSubtype="16" fill="hold" grpId="15" nodeType="afterEffect"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6" nodeType="withEffect"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5250"/>
                            </p:stCondLst>
                            <p:childTnLst>
                              <p:par>
                                <p:cTn id="35" presetID="6" presetClass="entr" presetSubtype="16" fill="hold" grpId="7" nodeType="afterEffect"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10" nodeType="withEffect"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withGroup">
                            <p:stCondLst>
                              <p:cond delay="6250"/>
                            </p:stCondLst>
                            <p:childTnLst>
                              <p:par>
                                <p:cTn id="42" presetID="6" presetClass="entr" presetSubtype="16" fill="hold" grpId="11" nodeType="afterEffect"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16" nodeType="with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17" nodeType="withEffect"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4" nodeType="withEffect"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withGroup">
                            <p:stCondLst>
                              <p:cond delay="7250"/>
                            </p:stCondLst>
                            <p:childTnLst>
                              <p:par>
                                <p:cTn id="55" presetID="6" presetClass="entr" presetSubtype="16" fill="hold" grpId="5" nodeType="afterEffect"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withGroup">
                            <p:stCondLst>
                              <p:cond delay="8250"/>
                            </p:stCondLst>
                            <p:childTnLst>
                              <p:par>
                                <p:cTn id="62" presetID="6" presetClass="entr" presetSubtype="16" fill="hold" grpId="1" nodeType="afterEffect"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2" nodeType="withEffect"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withGroup">
                            <p:stCondLst>
                              <p:cond delay="9250"/>
                            </p:stCondLst>
                            <p:childTnLst>
                              <p:par>
                                <p:cTn id="69" presetID="6" presetClass="entr" presetSubtype="16" fill="hold" grpId="3" nodeType="afterEffect"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8" nodeType="withEffect"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withGroup">
                            <p:stCondLst>
                              <p:cond delay="10250"/>
                            </p:stCondLst>
                            <p:childTnLst>
                              <p:par>
                                <p:cTn id="76" presetID="6" presetClass="entr" presetSubtype="16" fill="hold" grpId="9" nodeType="afterEffect"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12" nodeType="withEffect"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withGroup">
                            <p:stCondLst>
                              <p:cond delay="11250"/>
                            </p:stCondLst>
                            <p:childTnLst>
                              <p:par>
                                <p:cTn id="83" presetID="6" presetClass="entr" presetSubtype="16" fill="hold" grpId="13" nodeType="afterEffect"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  <p:cond evt="onBegin" delay="0">
                          <p:tn val="85"/>
                        </p:cond>
                      </p:stCondLst>
                      <p:childTnLst>
                        <p:par>
                          <p:cTn id="8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8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1" animBg="1"/>
      <p:bldP spid="14" grpId="2" animBg="1"/>
      <p:bldP spid="15" grpId="3" animBg="1"/>
      <p:bldP spid="16" grpId="4" animBg="1"/>
      <p:bldP spid="17" grpId="5" animBg="1"/>
      <p:bldP spid="18" grpId="6" animBg="1"/>
      <p:bldP spid="19" grpId="7" animBg="1"/>
      <p:bldP spid="20" grpId="8" animBg="1"/>
      <p:bldP spid="21" grpId="9" animBg="1"/>
      <p:bldP spid="22" grpId="10" animBg="1"/>
      <p:bldP spid="24" grpId="11" animBg="1"/>
      <p:bldP spid="25" grpId="12" animBg="1"/>
      <p:bldP spid="26" grpId="13" animBg="1"/>
      <p:bldP spid="29" grpId="14" animBg="1"/>
      <p:bldP spid="30" grpId="15" animBg="1"/>
      <p:bldP spid="31" grpId="16" animBg="1"/>
      <p:bldP spid="32" grpId="17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596534" y="2707649"/>
            <a:ext cx="879319" cy="1677797"/>
            <a:chOff x="4496175" y="2707649"/>
            <a:chExt cx="879319" cy="1677797"/>
          </a:xfrm>
        </p:grpSpPr>
        <p:sp>
          <p:nvSpPr>
            <p:cNvPr id="9" name="文本框 8"/>
            <p:cNvSpPr txBox="1"/>
            <p:nvPr/>
          </p:nvSpPr>
          <p:spPr>
            <a:xfrm>
              <a:off x="4496175" y="2707649"/>
              <a:ext cx="75052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b="1" smtClean="0">
                  <a:latin typeface="迷你简姚体" panose="03000509000000000000" pitchFamily="65" charset="-122"/>
                  <a:ea typeface="迷你简姚体" panose="03000509000000000000" pitchFamily="65" charset="-122"/>
                </a:rPr>
                <a:t>叁</a:t>
              </a:r>
              <a:endParaRPr lang="zh-CN" altLang="en-US" sz="4400" b="1">
                <a:latin typeface="迷你简姚体" panose="03000509000000000000" pitchFamily="65" charset="-122"/>
                <a:ea typeface="迷你简姚体" panose="03000509000000000000" pitchFamily="65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006162" y="3477090"/>
              <a:ext cx="369332" cy="90835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200" spc="300" smtClean="0">
                  <a:latin typeface="幼圆" panose="02010509060101010101" pitchFamily="49" charset="-122"/>
                  <a:ea typeface="幼圆" panose="02010509060101010101" pitchFamily="49" charset="-122"/>
                </a:rPr>
                <a:t>添加标题</a:t>
              </a:r>
              <a:endParaRPr lang="zh-CN" altLang="en-US" sz="1200" spc="300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483" y="0"/>
            <a:ext cx="959998" cy="438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6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:p15="http://schemas.microsoft.com/office/powerpoint/2012/main"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0" presetClass="entr" presetSubtype="0" fill="hold" nodeType="afterEffect"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1.7601 Service Pack 1"/>
  <p:tag name="AS_RELEASE_DATE" val="2016.05.04"/>
  <p:tag name="AS_TITLE" val="Aspose.Slides for .NET 4.0"/>
  <p:tag name="AS_VERSION" val="16.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1955</TotalTime>
  <Words>527</Words>
  <Application>Microsoft Office PowerPoint</Application>
  <PresentationFormat>宽屏</PresentationFormat>
  <Paragraphs>111</Paragraphs>
  <Slides>17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迷你简姚体</vt:lpstr>
      <vt:lpstr>宋体</vt:lpstr>
      <vt:lpstr>幼圆</vt:lpstr>
      <vt:lpstr>Arial</vt:lpstr>
      <vt:lpstr>Calibri</vt:lpstr>
      <vt:lpstr>Calibri Light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119</cp:revision>
  <dcterms:created xsi:type="dcterms:W3CDTF">2016-05-16T03:47:52Z</dcterms:created>
  <dcterms:modified xsi:type="dcterms:W3CDTF">2016-11-07T15:55:01Z</dcterms:modified>
  <cp:category>锐旗设计；https://9ppt.taobao.com</cp:category>
</cp:coreProperties>
</file>